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slideLayouts/slideLayout2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1" r:id="rId2"/>
    <p:sldMasterId id="2147483673" r:id="rId3"/>
  </p:sldMasterIdLst>
  <p:notesMasterIdLst>
    <p:notesMasterId r:id="rId36"/>
  </p:notesMasterIdLst>
  <p:sldIdLst>
    <p:sldId id="354" r:id="rId4"/>
    <p:sldId id="338" r:id="rId5"/>
    <p:sldId id="313" r:id="rId6"/>
    <p:sldId id="373" r:id="rId7"/>
    <p:sldId id="359" r:id="rId8"/>
    <p:sldId id="356" r:id="rId9"/>
    <p:sldId id="360" r:id="rId10"/>
    <p:sldId id="361" r:id="rId11"/>
    <p:sldId id="362" r:id="rId12"/>
    <p:sldId id="363" r:id="rId13"/>
    <p:sldId id="364" r:id="rId14"/>
    <p:sldId id="365" r:id="rId15"/>
    <p:sldId id="366" r:id="rId16"/>
    <p:sldId id="357" r:id="rId17"/>
    <p:sldId id="367" r:id="rId18"/>
    <p:sldId id="369" r:id="rId19"/>
    <p:sldId id="372" r:id="rId20"/>
    <p:sldId id="370" r:id="rId21"/>
    <p:sldId id="371" r:id="rId22"/>
    <p:sldId id="375" r:id="rId23"/>
    <p:sldId id="374" r:id="rId24"/>
    <p:sldId id="377" r:id="rId25"/>
    <p:sldId id="378" r:id="rId26"/>
    <p:sldId id="379" r:id="rId27"/>
    <p:sldId id="376" r:id="rId28"/>
    <p:sldId id="380" r:id="rId29"/>
    <p:sldId id="381" r:id="rId30"/>
    <p:sldId id="383" r:id="rId31"/>
    <p:sldId id="382" r:id="rId32"/>
    <p:sldId id="384" r:id="rId33"/>
    <p:sldId id="355" r:id="rId34"/>
    <p:sldId id="346"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4"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46B2FC1-71B6-4E7D-A6F0-E7B013C9520E}" v="126" dt="2023-06-13T01:32:56.19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4660" autoAdjust="0"/>
    <p:restoredTop sz="94660"/>
  </p:normalViewPr>
  <p:slideViewPr>
    <p:cSldViewPr snapToGrid="0" showGuides="1">
      <p:cViewPr varScale="1">
        <p:scale>
          <a:sx n="94" d="100"/>
          <a:sy n="94" d="100"/>
        </p:scale>
        <p:origin x="90" y="558"/>
      </p:cViewPr>
      <p:guideLst>
        <p:guide orient="horz" pos="2184"/>
        <p:guide pos="384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theme" Target="theme/theme1.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slide" Target="slides/slide31.xml"/><Relationship Id="rId42" Type="http://schemas.microsoft.com/office/2015/10/relationships/revisionInfo" Target="revisionInfo.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notesMaster" Target="notesMasters/notesMaster1.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amie Mellway" userId="64a32afde6b9d889" providerId="LiveId" clId="{246B2FC1-71B6-4E7D-A6F0-E7B013C9520E}"/>
    <pc:docChg chg="undo custSel addSld delSld modSld sldOrd">
      <pc:chgData name="Jamie Mellway" userId="64a32afde6b9d889" providerId="LiveId" clId="{246B2FC1-71B6-4E7D-A6F0-E7B013C9520E}" dt="2023-06-13T01:33:22.532" v="2008" actId="478"/>
      <pc:docMkLst>
        <pc:docMk/>
      </pc:docMkLst>
      <pc:sldChg chg="del">
        <pc:chgData name="Jamie Mellway" userId="64a32afde6b9d889" providerId="LiveId" clId="{246B2FC1-71B6-4E7D-A6F0-E7B013C9520E}" dt="2023-06-10T18:21:06.437" v="1174" actId="2696"/>
        <pc:sldMkLst>
          <pc:docMk/>
          <pc:sldMk cId="3423133475" sldId="307"/>
        </pc:sldMkLst>
      </pc:sldChg>
      <pc:sldChg chg="del">
        <pc:chgData name="Jamie Mellway" userId="64a32afde6b9d889" providerId="LiveId" clId="{246B2FC1-71B6-4E7D-A6F0-E7B013C9520E}" dt="2023-06-10T18:21:08.786" v="1175" actId="2696"/>
        <pc:sldMkLst>
          <pc:docMk/>
          <pc:sldMk cId="4201278032" sldId="309"/>
        </pc:sldMkLst>
      </pc:sldChg>
      <pc:sldChg chg="del">
        <pc:chgData name="Jamie Mellway" userId="64a32afde6b9d889" providerId="LiveId" clId="{246B2FC1-71B6-4E7D-A6F0-E7B013C9520E}" dt="2023-06-10T18:21:16.466" v="1176" actId="2696"/>
        <pc:sldMkLst>
          <pc:docMk/>
          <pc:sldMk cId="1547012370" sldId="330"/>
        </pc:sldMkLst>
      </pc:sldChg>
      <pc:sldChg chg="del">
        <pc:chgData name="Jamie Mellway" userId="64a32afde6b9d889" providerId="LiveId" clId="{246B2FC1-71B6-4E7D-A6F0-E7B013C9520E}" dt="2023-06-10T18:21:19.685" v="1177" actId="2696"/>
        <pc:sldMkLst>
          <pc:docMk/>
          <pc:sldMk cId="3223665472" sldId="332"/>
        </pc:sldMkLst>
      </pc:sldChg>
      <pc:sldChg chg="addSp modSp mod">
        <pc:chgData name="Jamie Mellway" userId="64a32afde6b9d889" providerId="LiveId" clId="{246B2FC1-71B6-4E7D-A6F0-E7B013C9520E}" dt="2023-06-10T17:42:11.033" v="117" actId="6549"/>
        <pc:sldMkLst>
          <pc:docMk/>
          <pc:sldMk cId="3253058185" sldId="338"/>
        </pc:sldMkLst>
        <pc:spChg chg="add">
          <ac:chgData name="Jamie Mellway" userId="64a32afde6b9d889" providerId="LiveId" clId="{246B2FC1-71B6-4E7D-A6F0-E7B013C9520E}" dt="2023-06-10T17:42:07.078" v="114"/>
          <ac:spMkLst>
            <pc:docMk/>
            <pc:sldMk cId="3253058185" sldId="338"/>
            <ac:spMk id="2" creationId="{4C00E251-1C1D-CE09-B836-E684CB8C7CCE}"/>
          </ac:spMkLst>
        </pc:spChg>
        <pc:spChg chg="mod">
          <ac:chgData name="Jamie Mellway" userId="64a32afde6b9d889" providerId="LiveId" clId="{246B2FC1-71B6-4E7D-A6F0-E7B013C9520E}" dt="2023-06-10T17:42:11.033" v="117" actId="6549"/>
          <ac:spMkLst>
            <pc:docMk/>
            <pc:sldMk cId="3253058185" sldId="338"/>
            <ac:spMk id="5" creationId="{24AC1517-2171-47F6-BEFD-6A3AFCA2CF91}"/>
          </ac:spMkLst>
        </pc:spChg>
      </pc:sldChg>
      <pc:sldChg chg="modSp mod">
        <pc:chgData name="Jamie Mellway" userId="64a32afde6b9d889" providerId="LiveId" clId="{246B2FC1-71B6-4E7D-A6F0-E7B013C9520E}" dt="2023-06-10T17:43:37.031" v="137" actId="122"/>
        <pc:sldMkLst>
          <pc:docMk/>
          <pc:sldMk cId="2477550750" sldId="354"/>
        </pc:sldMkLst>
        <pc:spChg chg="mod">
          <ac:chgData name="Jamie Mellway" userId="64a32afde6b9d889" providerId="LiveId" clId="{246B2FC1-71B6-4E7D-A6F0-E7B013C9520E}" dt="2023-06-10T17:43:37.031" v="137" actId="122"/>
          <ac:spMkLst>
            <pc:docMk/>
            <pc:sldMk cId="2477550750" sldId="354"/>
            <ac:spMk id="2" creationId="{B42CEAA9-FA27-DD5E-BF42-7A023FABE48C}"/>
          </ac:spMkLst>
        </pc:spChg>
        <pc:spChg chg="mod">
          <ac:chgData name="Jamie Mellway" userId="64a32afde6b9d889" providerId="LiveId" clId="{246B2FC1-71B6-4E7D-A6F0-E7B013C9520E}" dt="2023-06-10T17:40:37.447" v="10" actId="255"/>
          <ac:spMkLst>
            <pc:docMk/>
            <pc:sldMk cId="2477550750" sldId="354"/>
            <ac:spMk id="18" creationId="{FC3BC02C-0015-4AC2-A25D-BF4D5CAE3F32}"/>
          </ac:spMkLst>
        </pc:spChg>
      </pc:sldChg>
      <pc:sldChg chg="addSp delSp modSp add mod">
        <pc:chgData name="Jamie Mellway" userId="64a32afde6b9d889" providerId="LiveId" clId="{246B2FC1-71B6-4E7D-A6F0-E7B013C9520E}" dt="2023-06-10T18:14:28.442" v="846" actId="6549"/>
        <pc:sldMkLst>
          <pc:docMk/>
          <pc:sldMk cId="2132599298" sldId="356"/>
        </pc:sldMkLst>
        <pc:spChg chg="mod">
          <ac:chgData name="Jamie Mellway" userId="64a32afde6b9d889" providerId="LiveId" clId="{246B2FC1-71B6-4E7D-A6F0-E7B013C9520E}" dt="2023-06-10T17:46:35.574" v="161" actId="20577"/>
          <ac:spMkLst>
            <pc:docMk/>
            <pc:sldMk cId="2132599298" sldId="356"/>
            <ac:spMk id="2" creationId="{D735F7F3-C1B5-4B60-A00A-4EB618DDFB5A}"/>
          </ac:spMkLst>
        </pc:spChg>
        <pc:spChg chg="add mod">
          <ac:chgData name="Jamie Mellway" userId="64a32afde6b9d889" providerId="LiveId" clId="{246B2FC1-71B6-4E7D-A6F0-E7B013C9520E}" dt="2023-06-10T18:14:28.442" v="846" actId="6549"/>
          <ac:spMkLst>
            <pc:docMk/>
            <pc:sldMk cId="2132599298" sldId="356"/>
            <ac:spMk id="18" creationId="{F4A80293-40FF-9778-A37E-C352DDB48812}"/>
          </ac:spMkLst>
        </pc:spChg>
        <pc:spChg chg="add del">
          <ac:chgData name="Jamie Mellway" userId="64a32afde6b9d889" providerId="LiveId" clId="{246B2FC1-71B6-4E7D-A6F0-E7B013C9520E}" dt="2023-06-10T18:05:36.552" v="651" actId="22"/>
          <ac:spMkLst>
            <pc:docMk/>
            <pc:sldMk cId="2132599298" sldId="356"/>
            <ac:spMk id="20" creationId="{1B4DBC40-8FB4-5345-6FD0-BF2A51845873}"/>
          </ac:spMkLst>
        </pc:spChg>
        <pc:spChg chg="mod">
          <ac:chgData name="Jamie Mellway" userId="64a32afde6b9d889" providerId="LiveId" clId="{246B2FC1-71B6-4E7D-A6F0-E7B013C9520E}" dt="2023-06-10T17:45:52.258" v="151" actId="6549"/>
          <ac:spMkLst>
            <pc:docMk/>
            <pc:sldMk cId="2132599298" sldId="356"/>
            <ac:spMk id="36" creationId="{EF42D00E-B40B-44D5-8709-385E45A6915A}"/>
          </ac:spMkLst>
        </pc:spChg>
        <pc:grpChg chg="del">
          <ac:chgData name="Jamie Mellway" userId="64a32afde6b9d889" providerId="LiveId" clId="{246B2FC1-71B6-4E7D-A6F0-E7B013C9520E}" dt="2023-06-10T17:45:42.537" v="147" actId="478"/>
          <ac:grpSpMkLst>
            <pc:docMk/>
            <pc:sldMk cId="2132599298" sldId="356"/>
            <ac:grpSpMk id="3" creationId="{A4D91EBE-179A-4DE8-B6DC-30379DD9EA3C}"/>
          </ac:grpSpMkLst>
        </pc:grpChg>
        <pc:grpChg chg="del">
          <ac:chgData name="Jamie Mellway" userId="64a32afde6b9d889" providerId="LiveId" clId="{246B2FC1-71B6-4E7D-A6F0-E7B013C9520E}" dt="2023-06-10T17:45:46.562" v="149" actId="478"/>
          <ac:grpSpMkLst>
            <pc:docMk/>
            <pc:sldMk cId="2132599298" sldId="356"/>
            <ac:grpSpMk id="8" creationId="{013A511E-3935-4359-AD32-E38575A22820}"/>
          </ac:grpSpMkLst>
        </pc:grpChg>
        <pc:grpChg chg="del">
          <ac:chgData name="Jamie Mellway" userId="64a32afde6b9d889" providerId="LiveId" clId="{246B2FC1-71B6-4E7D-A6F0-E7B013C9520E}" dt="2023-06-10T17:45:44.208" v="148" actId="478"/>
          <ac:grpSpMkLst>
            <pc:docMk/>
            <pc:sldMk cId="2132599298" sldId="356"/>
            <ac:grpSpMk id="13" creationId="{B22F8375-677C-411B-81E9-5CCBE4A91836}"/>
          </ac:grpSpMkLst>
        </pc:grpChg>
        <pc:grpChg chg="del">
          <ac:chgData name="Jamie Mellway" userId="64a32afde6b9d889" providerId="LiveId" clId="{246B2FC1-71B6-4E7D-A6F0-E7B013C9520E}" dt="2023-06-10T17:45:49.910" v="150" actId="478"/>
          <ac:grpSpMkLst>
            <pc:docMk/>
            <pc:sldMk cId="2132599298" sldId="356"/>
            <ac:grpSpMk id="27" creationId="{8490D25D-8957-4CE2-A6ED-C3F5B605D08D}"/>
          </ac:grpSpMkLst>
        </pc:grpChg>
        <pc:grpChg chg="del">
          <ac:chgData name="Jamie Mellway" userId="64a32afde6b9d889" providerId="LiveId" clId="{246B2FC1-71B6-4E7D-A6F0-E7B013C9520E}" dt="2023-06-10T17:45:49.910" v="150" actId="478"/>
          <ac:grpSpMkLst>
            <pc:docMk/>
            <pc:sldMk cId="2132599298" sldId="356"/>
            <ac:grpSpMk id="31" creationId="{13385961-1E1A-4C48-9E32-3FF2C6204436}"/>
          </ac:grpSpMkLst>
        </pc:grpChg>
        <pc:grpChg chg="del">
          <ac:chgData name="Jamie Mellway" userId="64a32afde6b9d889" providerId="LiveId" clId="{246B2FC1-71B6-4E7D-A6F0-E7B013C9520E}" dt="2023-06-10T17:45:54.879" v="152" actId="478"/>
          <ac:grpSpMkLst>
            <pc:docMk/>
            <pc:sldMk cId="2132599298" sldId="356"/>
            <ac:grpSpMk id="35" creationId="{05C7B535-A00A-429F-969E-AF6AC74D6461}"/>
          </ac:grpSpMkLst>
        </pc:grpChg>
        <pc:grpChg chg="del">
          <ac:chgData name="Jamie Mellway" userId="64a32afde6b9d889" providerId="LiveId" clId="{246B2FC1-71B6-4E7D-A6F0-E7B013C9520E}" dt="2023-06-10T17:45:49.910" v="150" actId="478"/>
          <ac:grpSpMkLst>
            <pc:docMk/>
            <pc:sldMk cId="2132599298" sldId="356"/>
            <ac:grpSpMk id="39" creationId="{B9B2BE22-F1F0-469E-99EC-555C5F9A343D}"/>
          </ac:grpSpMkLst>
        </pc:grpChg>
      </pc:sldChg>
      <pc:sldChg chg="new del">
        <pc:chgData name="Jamie Mellway" userId="64a32afde6b9d889" providerId="LiveId" clId="{246B2FC1-71B6-4E7D-A6F0-E7B013C9520E}" dt="2023-06-10T17:45:25.040" v="139" actId="680"/>
        <pc:sldMkLst>
          <pc:docMk/>
          <pc:sldMk cId="3556950665" sldId="356"/>
        </pc:sldMkLst>
      </pc:sldChg>
      <pc:sldChg chg="addSp delSp modSp add mod">
        <pc:chgData name="Jamie Mellway" userId="64a32afde6b9d889" providerId="LiveId" clId="{246B2FC1-71B6-4E7D-A6F0-E7B013C9520E}" dt="2023-06-10T18:24:49.482" v="1237" actId="20577"/>
        <pc:sldMkLst>
          <pc:docMk/>
          <pc:sldMk cId="3495934276" sldId="357"/>
        </pc:sldMkLst>
        <pc:spChg chg="mod">
          <ac:chgData name="Jamie Mellway" userId="64a32afde6b9d889" providerId="LiveId" clId="{246B2FC1-71B6-4E7D-A6F0-E7B013C9520E}" dt="2023-06-10T18:24:49.482" v="1237" actId="20577"/>
          <ac:spMkLst>
            <pc:docMk/>
            <pc:sldMk cId="3495934276" sldId="357"/>
            <ac:spMk id="2" creationId="{D735F7F3-C1B5-4B60-A00A-4EB618DDFB5A}"/>
          </ac:spMkLst>
        </pc:spChg>
        <pc:spChg chg="add del">
          <ac:chgData name="Jamie Mellway" userId="64a32afde6b9d889" providerId="LiveId" clId="{246B2FC1-71B6-4E7D-A6F0-E7B013C9520E}" dt="2023-06-10T18:21:34.709" v="1179" actId="22"/>
          <ac:spMkLst>
            <pc:docMk/>
            <pc:sldMk cId="3495934276" sldId="357"/>
            <ac:spMk id="4" creationId="{C8FBADF9-546A-519F-076F-E1B23428098C}"/>
          </ac:spMkLst>
        </pc:spChg>
        <pc:spChg chg="add del">
          <ac:chgData name="Jamie Mellway" userId="64a32afde6b9d889" providerId="LiveId" clId="{246B2FC1-71B6-4E7D-A6F0-E7B013C9520E}" dt="2023-06-10T18:21:36.916" v="1181" actId="22"/>
          <ac:spMkLst>
            <pc:docMk/>
            <pc:sldMk cId="3495934276" sldId="357"/>
            <ac:spMk id="6" creationId="{6CF95AD7-F382-2CC8-7684-48B6B6FC566E}"/>
          </ac:spMkLst>
        </pc:spChg>
        <pc:spChg chg="del mod">
          <ac:chgData name="Jamie Mellway" userId="64a32afde6b9d889" providerId="LiveId" clId="{246B2FC1-71B6-4E7D-A6F0-E7B013C9520E}" dt="2023-06-10T18:24:10.312" v="1198" actId="478"/>
          <ac:spMkLst>
            <pc:docMk/>
            <pc:sldMk cId="3495934276" sldId="357"/>
            <ac:spMk id="18" creationId="{F4A80293-40FF-9778-A37E-C352DDB48812}"/>
          </ac:spMkLst>
        </pc:spChg>
        <pc:picChg chg="add mod">
          <ac:chgData name="Jamie Mellway" userId="64a32afde6b9d889" providerId="LiveId" clId="{246B2FC1-71B6-4E7D-A6F0-E7B013C9520E}" dt="2023-06-10T18:24:23.666" v="1202" actId="1076"/>
          <ac:picMkLst>
            <pc:docMk/>
            <pc:sldMk cId="3495934276" sldId="357"/>
            <ac:picMk id="8" creationId="{B28C5FB2-7B44-A931-E0FB-758BF7201125}"/>
          </ac:picMkLst>
        </pc:picChg>
      </pc:sldChg>
      <pc:sldChg chg="addSp delSp modSp add del mod">
        <pc:chgData name="Jamie Mellway" userId="64a32afde6b9d889" providerId="LiveId" clId="{246B2FC1-71B6-4E7D-A6F0-E7B013C9520E}" dt="2023-06-10T18:04:29.845" v="640" actId="47"/>
        <pc:sldMkLst>
          <pc:docMk/>
          <pc:sldMk cId="2467008997" sldId="358"/>
        </pc:sldMkLst>
        <pc:spChg chg="mod">
          <ac:chgData name="Jamie Mellway" userId="64a32afde6b9d889" providerId="LiveId" clId="{246B2FC1-71B6-4E7D-A6F0-E7B013C9520E}" dt="2023-06-10T17:53:07.998" v="417" actId="313"/>
          <ac:spMkLst>
            <pc:docMk/>
            <pc:sldMk cId="2467008997" sldId="358"/>
            <ac:spMk id="2" creationId="{D735F7F3-C1B5-4B60-A00A-4EB618DDFB5A}"/>
          </ac:spMkLst>
        </pc:spChg>
        <pc:spChg chg="add del">
          <ac:chgData name="Jamie Mellway" userId="64a32afde6b9d889" providerId="LiveId" clId="{246B2FC1-71B6-4E7D-A6F0-E7B013C9520E}" dt="2023-06-10T17:55:02.806" v="471" actId="22"/>
          <ac:spMkLst>
            <pc:docMk/>
            <pc:sldMk cId="2467008997" sldId="358"/>
            <ac:spMk id="4" creationId="{E85EADFE-611F-176B-2576-1BACE13D5AE6}"/>
          </ac:spMkLst>
        </pc:spChg>
        <pc:spChg chg="mod">
          <ac:chgData name="Jamie Mellway" userId="64a32afde6b9d889" providerId="LiveId" clId="{246B2FC1-71B6-4E7D-A6F0-E7B013C9520E}" dt="2023-06-10T17:54:04.959" v="469"/>
          <ac:spMkLst>
            <pc:docMk/>
            <pc:sldMk cId="2467008997" sldId="358"/>
            <ac:spMk id="18" creationId="{F4A80293-40FF-9778-A37E-C352DDB48812}"/>
          </ac:spMkLst>
        </pc:spChg>
      </pc:sldChg>
      <pc:sldChg chg="new del">
        <pc:chgData name="Jamie Mellway" userId="64a32afde6b9d889" providerId="LiveId" clId="{246B2FC1-71B6-4E7D-A6F0-E7B013C9520E}" dt="2023-06-10T17:52:44.394" v="385" actId="680"/>
        <pc:sldMkLst>
          <pc:docMk/>
          <pc:sldMk cId="2948273820" sldId="358"/>
        </pc:sldMkLst>
      </pc:sldChg>
      <pc:sldChg chg="addSp delSp modSp add mod">
        <pc:chgData name="Jamie Mellway" userId="64a32afde6b9d889" providerId="LiveId" clId="{246B2FC1-71B6-4E7D-A6F0-E7B013C9520E}" dt="2023-06-10T18:03:06.783" v="639" actId="6549"/>
        <pc:sldMkLst>
          <pc:docMk/>
          <pc:sldMk cId="1729771848" sldId="359"/>
        </pc:sldMkLst>
        <pc:spChg chg="add del mod">
          <ac:chgData name="Jamie Mellway" userId="64a32afde6b9d889" providerId="LiveId" clId="{246B2FC1-71B6-4E7D-A6F0-E7B013C9520E}" dt="2023-06-10T18:03:06.783" v="639" actId="6549"/>
          <ac:spMkLst>
            <pc:docMk/>
            <pc:sldMk cId="1729771848" sldId="359"/>
            <ac:spMk id="15" creationId="{09F091FB-C0A0-E668-E099-EC75E00038DD}"/>
          </ac:spMkLst>
        </pc:spChg>
        <pc:spChg chg="del mod">
          <ac:chgData name="Jamie Mellway" userId="64a32afde6b9d889" providerId="LiveId" clId="{246B2FC1-71B6-4E7D-A6F0-E7B013C9520E}" dt="2023-06-10T17:55:13.589" v="475" actId="478"/>
          <ac:spMkLst>
            <pc:docMk/>
            <pc:sldMk cId="1729771848" sldId="359"/>
            <ac:spMk id="18" creationId="{F4A80293-40FF-9778-A37E-C352DDB48812}"/>
          </ac:spMkLst>
        </pc:spChg>
        <pc:picChg chg="add del mod">
          <ac:chgData name="Jamie Mellway" userId="64a32afde6b9d889" providerId="LiveId" clId="{246B2FC1-71B6-4E7D-A6F0-E7B013C9520E}" dt="2023-06-10T17:57:45.133" v="480" actId="478"/>
          <ac:picMkLst>
            <pc:docMk/>
            <pc:sldMk cId="1729771848" sldId="359"/>
            <ac:picMk id="4" creationId="{DC5573E7-DADB-876C-8582-C46A9D02F11D}"/>
          </ac:picMkLst>
        </pc:picChg>
        <pc:picChg chg="add del mod">
          <ac:chgData name="Jamie Mellway" userId="64a32afde6b9d889" providerId="LiveId" clId="{246B2FC1-71B6-4E7D-A6F0-E7B013C9520E}" dt="2023-06-10T17:59:17.436" v="486" actId="478"/>
          <ac:picMkLst>
            <pc:docMk/>
            <pc:sldMk cId="1729771848" sldId="359"/>
            <ac:picMk id="6" creationId="{49607C81-0420-BA83-4448-EE487AE50BBF}"/>
          </ac:picMkLst>
        </pc:picChg>
        <pc:picChg chg="add del mod">
          <ac:chgData name="Jamie Mellway" userId="64a32afde6b9d889" providerId="LiveId" clId="{246B2FC1-71B6-4E7D-A6F0-E7B013C9520E}" dt="2023-06-10T17:59:55.190" v="491" actId="478"/>
          <ac:picMkLst>
            <pc:docMk/>
            <pc:sldMk cId="1729771848" sldId="359"/>
            <ac:picMk id="8" creationId="{AD2DA953-9FAB-705D-6F41-8EBDB077D1C9}"/>
          </ac:picMkLst>
        </pc:picChg>
        <pc:picChg chg="add del mod">
          <ac:chgData name="Jamie Mellway" userId="64a32afde6b9d889" providerId="LiveId" clId="{246B2FC1-71B6-4E7D-A6F0-E7B013C9520E}" dt="2023-06-10T18:00:42.141" v="540" actId="478"/>
          <ac:picMkLst>
            <pc:docMk/>
            <pc:sldMk cId="1729771848" sldId="359"/>
            <ac:picMk id="10" creationId="{1EF13D1D-B8A6-E4F5-A1C2-5B24BCAFFA3D}"/>
          </ac:picMkLst>
        </pc:picChg>
        <pc:picChg chg="add del mod">
          <ac:chgData name="Jamie Mellway" userId="64a32afde6b9d889" providerId="LiveId" clId="{246B2FC1-71B6-4E7D-A6F0-E7B013C9520E}" dt="2023-06-10T18:01:32.129" v="545" actId="478"/>
          <ac:picMkLst>
            <pc:docMk/>
            <pc:sldMk cId="1729771848" sldId="359"/>
            <ac:picMk id="12" creationId="{1D9FC21C-08EB-0C22-0CCF-3FF30A49088B}"/>
          </ac:picMkLst>
        </pc:picChg>
        <pc:picChg chg="add del mod">
          <ac:chgData name="Jamie Mellway" userId="64a32afde6b9d889" providerId="LiveId" clId="{246B2FC1-71B6-4E7D-A6F0-E7B013C9520E}" dt="2023-06-10T18:02:37.831" v="634" actId="478"/>
          <ac:picMkLst>
            <pc:docMk/>
            <pc:sldMk cId="1729771848" sldId="359"/>
            <ac:picMk id="14" creationId="{2A316E99-3187-EE08-4F4D-D68DDB30F2C2}"/>
          </ac:picMkLst>
        </pc:picChg>
        <pc:picChg chg="add mod">
          <ac:chgData name="Jamie Mellway" userId="64a32afde6b9d889" providerId="LiveId" clId="{246B2FC1-71B6-4E7D-A6F0-E7B013C9520E}" dt="2023-06-10T18:03:01.757" v="638" actId="1076"/>
          <ac:picMkLst>
            <pc:docMk/>
            <pc:sldMk cId="1729771848" sldId="359"/>
            <ac:picMk id="17" creationId="{B07F991E-8A9D-D54C-6157-0486703CABF3}"/>
          </ac:picMkLst>
        </pc:picChg>
      </pc:sldChg>
      <pc:sldChg chg="addSp delSp modSp add mod ord">
        <pc:chgData name="Jamie Mellway" userId="64a32afde6b9d889" providerId="LiveId" clId="{246B2FC1-71B6-4E7D-A6F0-E7B013C9520E}" dt="2023-06-10T18:19:24.377" v="1169" actId="20577"/>
        <pc:sldMkLst>
          <pc:docMk/>
          <pc:sldMk cId="1417530050" sldId="360"/>
        </pc:sldMkLst>
        <pc:spChg chg="mod">
          <ac:chgData name="Jamie Mellway" userId="64a32afde6b9d889" providerId="LiveId" clId="{246B2FC1-71B6-4E7D-A6F0-E7B013C9520E}" dt="2023-06-10T18:19:24.377" v="1169" actId="20577"/>
          <ac:spMkLst>
            <pc:docMk/>
            <pc:sldMk cId="1417530050" sldId="360"/>
            <ac:spMk id="2" creationId="{D735F7F3-C1B5-4B60-A00A-4EB618DDFB5A}"/>
          </ac:spMkLst>
        </pc:spChg>
        <pc:spChg chg="add mod">
          <ac:chgData name="Jamie Mellway" userId="64a32afde6b9d889" providerId="LiveId" clId="{246B2FC1-71B6-4E7D-A6F0-E7B013C9520E}" dt="2023-06-10T18:06:17.445" v="699" actId="14100"/>
          <ac:spMkLst>
            <pc:docMk/>
            <pc:sldMk cId="1417530050" sldId="360"/>
            <ac:spMk id="4" creationId="{5AD94831-C3EF-C67F-9920-C0542D07919E}"/>
          </ac:spMkLst>
        </pc:spChg>
        <pc:spChg chg="del">
          <ac:chgData name="Jamie Mellway" userId="64a32afde6b9d889" providerId="LiveId" clId="{246B2FC1-71B6-4E7D-A6F0-E7B013C9520E}" dt="2023-06-10T18:06:05.248" v="696" actId="478"/>
          <ac:spMkLst>
            <pc:docMk/>
            <pc:sldMk cId="1417530050" sldId="360"/>
            <ac:spMk id="15" creationId="{09F091FB-C0A0-E668-E099-EC75E00038DD}"/>
          </ac:spMkLst>
        </pc:spChg>
        <pc:picChg chg="add mod">
          <ac:chgData name="Jamie Mellway" userId="64a32afde6b9d889" providerId="LiveId" clId="{246B2FC1-71B6-4E7D-A6F0-E7B013C9520E}" dt="2023-06-10T18:06:28.289" v="704" actId="1076"/>
          <ac:picMkLst>
            <pc:docMk/>
            <pc:sldMk cId="1417530050" sldId="360"/>
            <ac:picMk id="6" creationId="{627C5B47-50FF-7AD0-8349-948D60D86CCC}"/>
          </ac:picMkLst>
        </pc:picChg>
        <pc:picChg chg="del">
          <ac:chgData name="Jamie Mellway" userId="64a32afde6b9d889" providerId="LiveId" clId="{246B2FC1-71B6-4E7D-A6F0-E7B013C9520E}" dt="2023-06-10T18:06:19.808" v="700" actId="478"/>
          <ac:picMkLst>
            <pc:docMk/>
            <pc:sldMk cId="1417530050" sldId="360"/>
            <ac:picMk id="17" creationId="{B07F991E-8A9D-D54C-6157-0486703CABF3}"/>
          </ac:picMkLst>
        </pc:picChg>
      </pc:sldChg>
      <pc:sldChg chg="addSp delSp modSp add mod">
        <pc:chgData name="Jamie Mellway" userId="64a32afde6b9d889" providerId="LiveId" clId="{246B2FC1-71B6-4E7D-A6F0-E7B013C9520E}" dt="2023-06-10T18:19:22.865" v="1168" actId="20577"/>
        <pc:sldMkLst>
          <pc:docMk/>
          <pc:sldMk cId="2493490768" sldId="361"/>
        </pc:sldMkLst>
        <pc:spChg chg="mod">
          <ac:chgData name="Jamie Mellway" userId="64a32afde6b9d889" providerId="LiveId" clId="{246B2FC1-71B6-4E7D-A6F0-E7B013C9520E}" dt="2023-06-10T18:19:22.865" v="1168" actId="20577"/>
          <ac:spMkLst>
            <pc:docMk/>
            <pc:sldMk cId="2493490768" sldId="361"/>
            <ac:spMk id="2" creationId="{D735F7F3-C1B5-4B60-A00A-4EB618DDFB5A}"/>
          </ac:spMkLst>
        </pc:spChg>
        <pc:spChg chg="del">
          <ac:chgData name="Jamie Mellway" userId="64a32afde6b9d889" providerId="LiveId" clId="{246B2FC1-71B6-4E7D-A6F0-E7B013C9520E}" dt="2023-06-10T18:06:57.269" v="707" actId="478"/>
          <ac:spMkLst>
            <pc:docMk/>
            <pc:sldMk cId="2493490768" sldId="361"/>
            <ac:spMk id="4" creationId="{5AD94831-C3EF-C67F-9920-C0542D07919E}"/>
          </ac:spMkLst>
        </pc:spChg>
        <pc:spChg chg="add del mod">
          <ac:chgData name="Jamie Mellway" userId="64a32afde6b9d889" providerId="LiveId" clId="{246B2FC1-71B6-4E7D-A6F0-E7B013C9520E}" dt="2023-06-10T18:10:07.271" v="759" actId="478"/>
          <ac:spMkLst>
            <pc:docMk/>
            <pc:sldMk cId="2493490768" sldId="361"/>
            <ac:spMk id="5" creationId="{7E7152C8-6364-F61D-4848-C47621181ADB}"/>
          </ac:spMkLst>
        </pc:spChg>
        <pc:spChg chg="add mod">
          <ac:chgData name="Jamie Mellway" userId="64a32afde6b9d889" providerId="LiveId" clId="{246B2FC1-71B6-4E7D-A6F0-E7B013C9520E}" dt="2023-06-10T18:13:12.900" v="781" actId="1076"/>
          <ac:spMkLst>
            <pc:docMk/>
            <pc:sldMk cId="2493490768" sldId="361"/>
            <ac:spMk id="8" creationId="{8B86BE7E-007E-5DCB-883E-A6A5F306C40D}"/>
          </ac:spMkLst>
        </pc:spChg>
        <pc:picChg chg="del">
          <ac:chgData name="Jamie Mellway" userId="64a32afde6b9d889" providerId="LiveId" clId="{246B2FC1-71B6-4E7D-A6F0-E7B013C9520E}" dt="2023-06-10T18:07:03.760" v="710" actId="478"/>
          <ac:picMkLst>
            <pc:docMk/>
            <pc:sldMk cId="2493490768" sldId="361"/>
            <ac:picMk id="6" creationId="{627C5B47-50FF-7AD0-8349-948D60D86CCC}"/>
          </ac:picMkLst>
        </pc:picChg>
        <pc:picChg chg="add mod">
          <ac:chgData name="Jamie Mellway" userId="64a32afde6b9d889" providerId="LiveId" clId="{246B2FC1-71B6-4E7D-A6F0-E7B013C9520E}" dt="2023-06-10T18:10:24.047" v="765" actId="1076"/>
          <ac:picMkLst>
            <pc:docMk/>
            <pc:sldMk cId="2493490768" sldId="361"/>
            <ac:picMk id="10" creationId="{1D258575-6582-5E4A-99B6-F6C50DA95B72}"/>
          </ac:picMkLst>
        </pc:picChg>
      </pc:sldChg>
      <pc:sldChg chg="addSp modSp add mod">
        <pc:chgData name="Jamie Mellway" userId="64a32afde6b9d889" providerId="LiveId" clId="{246B2FC1-71B6-4E7D-A6F0-E7B013C9520E}" dt="2023-06-10T18:19:20.725" v="1167" actId="20577"/>
        <pc:sldMkLst>
          <pc:docMk/>
          <pc:sldMk cId="4276209614" sldId="362"/>
        </pc:sldMkLst>
        <pc:spChg chg="mod">
          <ac:chgData name="Jamie Mellway" userId="64a32afde6b9d889" providerId="LiveId" clId="{246B2FC1-71B6-4E7D-A6F0-E7B013C9520E}" dt="2023-06-10T18:19:20.725" v="1167" actId="20577"/>
          <ac:spMkLst>
            <pc:docMk/>
            <pc:sldMk cId="4276209614" sldId="362"/>
            <ac:spMk id="2" creationId="{D735F7F3-C1B5-4B60-A00A-4EB618DDFB5A}"/>
          </ac:spMkLst>
        </pc:spChg>
        <pc:picChg chg="add mod">
          <ac:chgData name="Jamie Mellway" userId="64a32afde6b9d889" providerId="LiveId" clId="{246B2FC1-71B6-4E7D-A6F0-E7B013C9520E}" dt="2023-06-10T18:11:44.827" v="769" actId="1076"/>
          <ac:picMkLst>
            <pc:docMk/>
            <pc:sldMk cId="4276209614" sldId="362"/>
            <ac:picMk id="4" creationId="{78ABD54C-C2F4-C3A3-55D4-E53C048CFC23}"/>
          </ac:picMkLst>
        </pc:picChg>
      </pc:sldChg>
      <pc:sldChg chg="addSp delSp modSp add mod">
        <pc:chgData name="Jamie Mellway" userId="64a32afde6b9d889" providerId="LiveId" clId="{246B2FC1-71B6-4E7D-A6F0-E7B013C9520E}" dt="2023-06-10T18:19:16.965" v="1166" actId="20577"/>
        <pc:sldMkLst>
          <pc:docMk/>
          <pc:sldMk cId="3430873355" sldId="363"/>
        </pc:sldMkLst>
        <pc:spChg chg="mod">
          <ac:chgData name="Jamie Mellway" userId="64a32afde6b9d889" providerId="LiveId" clId="{246B2FC1-71B6-4E7D-A6F0-E7B013C9520E}" dt="2023-06-10T18:19:16.965" v="1166" actId="20577"/>
          <ac:spMkLst>
            <pc:docMk/>
            <pc:sldMk cId="3430873355" sldId="363"/>
            <ac:spMk id="2" creationId="{D735F7F3-C1B5-4B60-A00A-4EB618DDFB5A}"/>
          </ac:spMkLst>
        </pc:spChg>
        <pc:spChg chg="add mod">
          <ac:chgData name="Jamie Mellway" userId="64a32afde6b9d889" providerId="LiveId" clId="{246B2FC1-71B6-4E7D-A6F0-E7B013C9520E}" dt="2023-06-10T18:13:18.545" v="782" actId="1076"/>
          <ac:spMkLst>
            <pc:docMk/>
            <pc:sldMk cId="3430873355" sldId="363"/>
            <ac:spMk id="4" creationId="{E6CECDC5-E407-5BAB-729A-6C48A9F3C798}"/>
          </ac:spMkLst>
        </pc:spChg>
        <pc:spChg chg="del mod">
          <ac:chgData name="Jamie Mellway" userId="64a32afde6b9d889" providerId="LiveId" clId="{246B2FC1-71B6-4E7D-A6F0-E7B013C9520E}" dt="2023-06-10T18:12:05.054" v="771" actId="478"/>
          <ac:spMkLst>
            <pc:docMk/>
            <pc:sldMk cId="3430873355" sldId="363"/>
            <ac:spMk id="5" creationId="{7E7152C8-6364-F61D-4848-C47621181ADB}"/>
          </ac:spMkLst>
        </pc:spChg>
        <pc:picChg chg="add mod">
          <ac:chgData name="Jamie Mellway" userId="64a32afde6b9d889" providerId="LiveId" clId="{246B2FC1-71B6-4E7D-A6F0-E7B013C9520E}" dt="2023-06-10T18:12:49.670" v="778" actId="1076"/>
          <ac:picMkLst>
            <pc:docMk/>
            <pc:sldMk cId="3430873355" sldId="363"/>
            <ac:picMk id="7" creationId="{16BF8FEA-C6D2-B758-4119-3B148EBB3A2A}"/>
          </ac:picMkLst>
        </pc:picChg>
      </pc:sldChg>
      <pc:sldChg chg="addSp delSp modSp add mod">
        <pc:chgData name="Jamie Mellway" userId="64a32afde6b9d889" providerId="LiveId" clId="{246B2FC1-71B6-4E7D-A6F0-E7B013C9520E}" dt="2023-06-10T18:19:09.309" v="1164" actId="20577"/>
        <pc:sldMkLst>
          <pc:docMk/>
          <pc:sldMk cId="3597026871" sldId="364"/>
        </pc:sldMkLst>
        <pc:spChg chg="mod">
          <ac:chgData name="Jamie Mellway" userId="64a32afde6b9d889" providerId="LiveId" clId="{246B2FC1-71B6-4E7D-A6F0-E7B013C9520E}" dt="2023-06-10T18:19:09.309" v="1164" actId="20577"/>
          <ac:spMkLst>
            <pc:docMk/>
            <pc:sldMk cId="3597026871" sldId="364"/>
            <ac:spMk id="2" creationId="{D735F7F3-C1B5-4B60-A00A-4EB618DDFB5A}"/>
          </ac:spMkLst>
        </pc:spChg>
        <pc:spChg chg="del mod">
          <ac:chgData name="Jamie Mellway" userId="64a32afde6b9d889" providerId="LiveId" clId="{246B2FC1-71B6-4E7D-A6F0-E7B013C9520E}" dt="2023-06-10T18:16:33.295" v="1132" actId="478"/>
          <ac:spMkLst>
            <pc:docMk/>
            <pc:sldMk cId="3597026871" sldId="364"/>
            <ac:spMk id="4" creationId="{E6CECDC5-E407-5BAB-729A-6C48A9F3C798}"/>
          </ac:spMkLst>
        </pc:spChg>
        <pc:spChg chg="add mod">
          <ac:chgData name="Jamie Mellway" userId="64a32afde6b9d889" providerId="LiveId" clId="{246B2FC1-71B6-4E7D-A6F0-E7B013C9520E}" dt="2023-06-10T18:17:28.930" v="1142" actId="1076"/>
          <ac:spMkLst>
            <pc:docMk/>
            <pc:sldMk cId="3597026871" sldId="364"/>
            <ac:spMk id="5" creationId="{640AA9EF-FD6C-6623-0708-416F8FC159F1}"/>
          </ac:spMkLst>
        </pc:spChg>
        <pc:picChg chg="del">
          <ac:chgData name="Jamie Mellway" userId="64a32afde6b9d889" providerId="LiveId" clId="{246B2FC1-71B6-4E7D-A6F0-E7B013C9520E}" dt="2023-06-10T18:16:30.864" v="1130" actId="478"/>
          <ac:picMkLst>
            <pc:docMk/>
            <pc:sldMk cId="3597026871" sldId="364"/>
            <ac:picMk id="7" creationId="{16BF8FEA-C6D2-B758-4119-3B148EBB3A2A}"/>
          </ac:picMkLst>
        </pc:picChg>
        <pc:picChg chg="add mod">
          <ac:chgData name="Jamie Mellway" userId="64a32afde6b9d889" providerId="LiveId" clId="{246B2FC1-71B6-4E7D-A6F0-E7B013C9520E}" dt="2023-06-10T18:18:58.690" v="1163" actId="1076"/>
          <ac:picMkLst>
            <pc:docMk/>
            <pc:sldMk cId="3597026871" sldId="364"/>
            <ac:picMk id="8" creationId="{D5C65FFA-2A59-38A3-F84A-C6D6141319AB}"/>
          </ac:picMkLst>
        </pc:picChg>
      </pc:sldChg>
      <pc:sldChg chg="addSp delSp modSp add mod">
        <pc:chgData name="Jamie Mellway" userId="64a32afde6b9d889" providerId="LiveId" clId="{246B2FC1-71B6-4E7D-A6F0-E7B013C9520E}" dt="2023-06-10T18:44:13.007" v="1391" actId="1076"/>
        <pc:sldMkLst>
          <pc:docMk/>
          <pc:sldMk cId="2141782774" sldId="365"/>
        </pc:sldMkLst>
        <pc:spChg chg="mod">
          <ac:chgData name="Jamie Mellway" userId="64a32afde6b9d889" providerId="LiveId" clId="{246B2FC1-71B6-4E7D-A6F0-E7B013C9520E}" dt="2023-06-10T18:19:13.398" v="1165" actId="20577"/>
          <ac:spMkLst>
            <pc:docMk/>
            <pc:sldMk cId="2141782774" sldId="365"/>
            <ac:spMk id="2" creationId="{D735F7F3-C1B5-4B60-A00A-4EB618DDFB5A}"/>
          </ac:spMkLst>
        </pc:spChg>
        <pc:spChg chg="del">
          <ac:chgData name="Jamie Mellway" userId="64a32afde6b9d889" providerId="LiveId" clId="{246B2FC1-71B6-4E7D-A6F0-E7B013C9520E}" dt="2023-06-10T18:16:38.988" v="1133" actId="478"/>
          <ac:spMkLst>
            <pc:docMk/>
            <pc:sldMk cId="2141782774" sldId="365"/>
            <ac:spMk id="4" creationId="{E6CECDC5-E407-5BAB-729A-6C48A9F3C798}"/>
          </ac:spMkLst>
        </pc:spChg>
        <pc:spChg chg="add mod">
          <ac:chgData name="Jamie Mellway" userId="64a32afde6b9d889" providerId="LiveId" clId="{246B2FC1-71B6-4E7D-A6F0-E7B013C9520E}" dt="2023-06-10T18:18:09.313" v="1159" actId="20577"/>
          <ac:spMkLst>
            <pc:docMk/>
            <pc:sldMk cId="2141782774" sldId="365"/>
            <ac:spMk id="5" creationId="{412FA927-9B52-D89D-C010-9DBEF8CA3E1C}"/>
          </ac:spMkLst>
        </pc:spChg>
        <pc:picChg chg="add mod">
          <ac:chgData name="Jamie Mellway" userId="64a32afde6b9d889" providerId="LiveId" clId="{246B2FC1-71B6-4E7D-A6F0-E7B013C9520E}" dt="2023-06-10T18:44:13.007" v="1391" actId="1076"/>
          <ac:picMkLst>
            <pc:docMk/>
            <pc:sldMk cId="2141782774" sldId="365"/>
            <ac:picMk id="4" creationId="{7C6B4202-7F9C-5782-13EE-7DB93BCC39FB}"/>
          </ac:picMkLst>
        </pc:picChg>
        <pc:picChg chg="del">
          <ac:chgData name="Jamie Mellway" userId="64a32afde6b9d889" providerId="LiveId" clId="{246B2FC1-71B6-4E7D-A6F0-E7B013C9520E}" dt="2023-06-10T18:16:28.443" v="1129" actId="478"/>
          <ac:picMkLst>
            <pc:docMk/>
            <pc:sldMk cId="2141782774" sldId="365"/>
            <ac:picMk id="7" creationId="{16BF8FEA-C6D2-B758-4119-3B148EBB3A2A}"/>
          </ac:picMkLst>
        </pc:picChg>
        <pc:picChg chg="add del mod">
          <ac:chgData name="Jamie Mellway" userId="64a32afde6b9d889" providerId="LiveId" clId="{246B2FC1-71B6-4E7D-A6F0-E7B013C9520E}" dt="2023-06-10T18:44:04.280" v="1387" actId="478"/>
          <ac:picMkLst>
            <pc:docMk/>
            <pc:sldMk cId="2141782774" sldId="365"/>
            <ac:picMk id="8" creationId="{447A3388-3FD2-78B1-0C96-0D116ABD5872}"/>
          </ac:picMkLst>
        </pc:picChg>
      </pc:sldChg>
      <pc:sldChg chg="modSp add mod ord">
        <pc:chgData name="Jamie Mellway" userId="64a32afde6b9d889" providerId="LiveId" clId="{246B2FC1-71B6-4E7D-A6F0-E7B013C9520E}" dt="2023-06-10T20:54:43.425" v="1398" actId="20577"/>
        <pc:sldMkLst>
          <pc:docMk/>
          <pc:sldMk cId="2373737168" sldId="366"/>
        </pc:sldMkLst>
        <pc:spChg chg="mod">
          <ac:chgData name="Jamie Mellway" userId="64a32afde6b9d889" providerId="LiveId" clId="{246B2FC1-71B6-4E7D-A6F0-E7B013C9520E}" dt="2023-06-10T18:24:41.514" v="1224" actId="20577"/>
          <ac:spMkLst>
            <pc:docMk/>
            <pc:sldMk cId="2373737168" sldId="366"/>
            <ac:spMk id="2" creationId="{D735F7F3-C1B5-4B60-A00A-4EB618DDFB5A}"/>
          </ac:spMkLst>
        </pc:spChg>
        <pc:spChg chg="mod">
          <ac:chgData name="Jamie Mellway" userId="64a32afde6b9d889" providerId="LiveId" clId="{246B2FC1-71B6-4E7D-A6F0-E7B013C9520E}" dt="2023-06-10T20:54:43.425" v="1398" actId="20577"/>
          <ac:spMkLst>
            <pc:docMk/>
            <pc:sldMk cId="2373737168" sldId="366"/>
            <ac:spMk id="18" creationId="{F4A80293-40FF-9778-A37E-C352DDB48812}"/>
          </ac:spMkLst>
        </pc:spChg>
      </pc:sldChg>
      <pc:sldChg chg="addSp delSp modSp add mod">
        <pc:chgData name="Jamie Mellway" userId="64a32afde6b9d889" providerId="LiveId" clId="{246B2FC1-71B6-4E7D-A6F0-E7B013C9520E}" dt="2023-06-12T23:06:44.069" v="1494" actId="20577"/>
        <pc:sldMkLst>
          <pc:docMk/>
          <pc:sldMk cId="3818087487" sldId="367"/>
        </pc:sldMkLst>
        <pc:spChg chg="mod">
          <ac:chgData name="Jamie Mellway" userId="64a32afde6b9d889" providerId="LiveId" clId="{246B2FC1-71B6-4E7D-A6F0-E7B013C9520E}" dt="2023-06-12T23:06:44.069" v="1494" actId="20577"/>
          <ac:spMkLst>
            <pc:docMk/>
            <pc:sldMk cId="3818087487" sldId="367"/>
            <ac:spMk id="2" creationId="{D735F7F3-C1B5-4B60-A00A-4EB618DDFB5A}"/>
          </ac:spMkLst>
        </pc:spChg>
        <pc:spChg chg="add mod">
          <ac:chgData name="Jamie Mellway" userId="64a32afde6b9d889" providerId="LiveId" clId="{246B2FC1-71B6-4E7D-A6F0-E7B013C9520E}" dt="2023-06-12T22:29:42.165" v="1485" actId="1076"/>
          <ac:spMkLst>
            <pc:docMk/>
            <pc:sldMk cId="3818087487" sldId="367"/>
            <ac:spMk id="3" creationId="{F4B16AB6-4EAA-CE03-8BA1-926432D04586}"/>
          </ac:spMkLst>
        </pc:spChg>
        <pc:spChg chg="add del mod">
          <ac:chgData name="Jamie Mellway" userId="64a32afde6b9d889" providerId="LiveId" clId="{246B2FC1-71B6-4E7D-A6F0-E7B013C9520E}" dt="2023-06-10T22:47:14.763" v="1431" actId="478"/>
          <ac:spMkLst>
            <pc:docMk/>
            <pc:sldMk cId="3818087487" sldId="367"/>
            <ac:spMk id="4" creationId="{D4AE0129-F9E4-7623-0390-80FC948DAC44}"/>
          </ac:spMkLst>
        </pc:spChg>
        <pc:spChg chg="add del mod">
          <ac:chgData name="Jamie Mellway" userId="64a32afde6b9d889" providerId="LiveId" clId="{246B2FC1-71B6-4E7D-A6F0-E7B013C9520E}" dt="2023-06-10T18:29:52.442" v="1279" actId="478"/>
          <ac:spMkLst>
            <pc:docMk/>
            <pc:sldMk cId="3818087487" sldId="367"/>
            <ac:spMk id="5" creationId="{67FCCDF8-0A30-BB57-30DB-407AF5213BD4}"/>
          </ac:spMkLst>
        </pc:spChg>
        <pc:picChg chg="del">
          <ac:chgData name="Jamie Mellway" userId="64a32afde6b9d889" providerId="LiveId" clId="{246B2FC1-71B6-4E7D-A6F0-E7B013C9520E}" dt="2023-06-10T18:25:40.144" v="1244" actId="478"/>
          <ac:picMkLst>
            <pc:docMk/>
            <pc:sldMk cId="3818087487" sldId="367"/>
            <ac:picMk id="8" creationId="{B28C5FB2-7B44-A931-E0FB-758BF7201125}"/>
          </ac:picMkLst>
        </pc:picChg>
      </pc:sldChg>
      <pc:sldChg chg="addSp modSp add del mod">
        <pc:chgData name="Jamie Mellway" userId="64a32afde6b9d889" providerId="LiveId" clId="{246B2FC1-71B6-4E7D-A6F0-E7B013C9520E}" dt="2023-06-10T18:32:30.396" v="1343" actId="47"/>
        <pc:sldMkLst>
          <pc:docMk/>
          <pc:sldMk cId="4013181301" sldId="368"/>
        </pc:sldMkLst>
        <pc:spChg chg="mod">
          <ac:chgData name="Jamie Mellway" userId="64a32afde6b9d889" providerId="LiveId" clId="{246B2FC1-71B6-4E7D-A6F0-E7B013C9520E}" dt="2023-06-10T18:27:57.796" v="1255" actId="20577"/>
          <ac:spMkLst>
            <pc:docMk/>
            <pc:sldMk cId="4013181301" sldId="368"/>
            <ac:spMk id="2" creationId="{D735F7F3-C1B5-4B60-A00A-4EB618DDFB5A}"/>
          </ac:spMkLst>
        </pc:spChg>
        <pc:spChg chg="add mod">
          <ac:chgData name="Jamie Mellway" userId="64a32afde6b9d889" providerId="LiveId" clId="{246B2FC1-71B6-4E7D-A6F0-E7B013C9520E}" dt="2023-06-10T18:30:52.700" v="1314" actId="1076"/>
          <ac:spMkLst>
            <pc:docMk/>
            <pc:sldMk cId="4013181301" sldId="368"/>
            <ac:spMk id="3" creationId="{E857C13F-FC7A-C8AA-9FFF-11E09D27B504}"/>
          </ac:spMkLst>
        </pc:spChg>
      </pc:sldChg>
      <pc:sldChg chg="addSp delSp modSp add mod">
        <pc:chgData name="Jamie Mellway" userId="64a32afde6b9d889" providerId="LiveId" clId="{246B2FC1-71B6-4E7D-A6F0-E7B013C9520E}" dt="2023-06-12T23:59:32.940" v="1799" actId="20577"/>
        <pc:sldMkLst>
          <pc:docMk/>
          <pc:sldMk cId="3301995865" sldId="369"/>
        </pc:sldMkLst>
        <pc:spChg chg="mod">
          <ac:chgData name="Jamie Mellway" userId="64a32afde6b9d889" providerId="LiveId" clId="{246B2FC1-71B6-4E7D-A6F0-E7B013C9520E}" dt="2023-06-12T23:36:13.866" v="1656" actId="20577"/>
          <ac:spMkLst>
            <pc:docMk/>
            <pc:sldMk cId="3301995865" sldId="369"/>
            <ac:spMk id="2" creationId="{D735F7F3-C1B5-4B60-A00A-4EB618DDFB5A}"/>
          </ac:spMkLst>
        </pc:spChg>
        <pc:spChg chg="mod">
          <ac:chgData name="Jamie Mellway" userId="64a32afde6b9d889" providerId="LiveId" clId="{246B2FC1-71B6-4E7D-A6F0-E7B013C9520E}" dt="2023-06-12T23:59:32.940" v="1799" actId="20577"/>
          <ac:spMkLst>
            <pc:docMk/>
            <pc:sldMk cId="3301995865" sldId="369"/>
            <ac:spMk id="3" creationId="{F4B16AB6-4EAA-CE03-8BA1-926432D04586}"/>
          </ac:spMkLst>
        </pc:spChg>
        <pc:spChg chg="add del">
          <ac:chgData name="Jamie Mellway" userId="64a32afde6b9d889" providerId="LiveId" clId="{246B2FC1-71B6-4E7D-A6F0-E7B013C9520E}" dt="2023-06-12T22:28:31.962" v="1455"/>
          <ac:spMkLst>
            <pc:docMk/>
            <pc:sldMk cId="3301995865" sldId="369"/>
            <ac:spMk id="4" creationId="{4378477E-AEF0-DF7C-5E7B-6E825E994361}"/>
          </ac:spMkLst>
        </pc:spChg>
        <pc:spChg chg="add del">
          <ac:chgData name="Jamie Mellway" userId="64a32afde6b9d889" providerId="LiveId" clId="{246B2FC1-71B6-4E7D-A6F0-E7B013C9520E}" dt="2023-06-12T23:15:27.922" v="1555"/>
          <ac:spMkLst>
            <pc:docMk/>
            <pc:sldMk cId="3301995865" sldId="369"/>
            <ac:spMk id="5" creationId="{CED945CC-7BE4-6A6B-8882-2FA404FB89E5}"/>
          </ac:spMkLst>
        </pc:spChg>
        <pc:picChg chg="del">
          <ac:chgData name="Jamie Mellway" userId="64a32afde6b9d889" providerId="LiveId" clId="{246B2FC1-71B6-4E7D-A6F0-E7B013C9520E}" dt="2023-06-10T22:42:58.762" v="1399"/>
          <ac:picMkLst>
            <pc:docMk/>
            <pc:sldMk cId="3301995865" sldId="369"/>
            <ac:picMk id="4" creationId="{FF7D5CB3-5F94-B72D-472E-112A19BDEBF5}"/>
          </ac:picMkLst>
        </pc:picChg>
      </pc:sldChg>
      <pc:sldChg chg="new del">
        <pc:chgData name="Jamie Mellway" userId="64a32afde6b9d889" providerId="LiveId" clId="{246B2FC1-71B6-4E7D-A6F0-E7B013C9520E}" dt="2023-06-10T18:30:58.441" v="1316" actId="680"/>
        <pc:sldMkLst>
          <pc:docMk/>
          <pc:sldMk cId="2877921215" sldId="370"/>
        </pc:sldMkLst>
      </pc:sldChg>
      <pc:sldChg chg="addSp delSp modSp add mod">
        <pc:chgData name="Jamie Mellway" userId="64a32afde6b9d889" providerId="LiveId" clId="{246B2FC1-71B6-4E7D-A6F0-E7B013C9520E}" dt="2023-06-13T00:06:24.716" v="1823" actId="20577"/>
        <pc:sldMkLst>
          <pc:docMk/>
          <pc:sldMk cId="3163014440" sldId="370"/>
        </pc:sldMkLst>
        <pc:spChg chg="mod">
          <ac:chgData name="Jamie Mellway" userId="64a32afde6b9d889" providerId="LiveId" clId="{246B2FC1-71B6-4E7D-A6F0-E7B013C9520E}" dt="2023-06-13T00:06:24.716" v="1823" actId="20577"/>
          <ac:spMkLst>
            <pc:docMk/>
            <pc:sldMk cId="3163014440" sldId="370"/>
            <ac:spMk id="2" creationId="{D735F7F3-C1B5-4B60-A00A-4EB618DDFB5A}"/>
          </ac:spMkLst>
        </pc:spChg>
        <pc:spChg chg="del mod">
          <ac:chgData name="Jamie Mellway" userId="64a32afde6b9d889" providerId="LiveId" clId="{246B2FC1-71B6-4E7D-A6F0-E7B013C9520E}" dt="2023-06-10T22:46:15.593" v="1427" actId="478"/>
          <ac:spMkLst>
            <pc:docMk/>
            <pc:sldMk cId="3163014440" sldId="370"/>
            <ac:spMk id="3" creationId="{E857C13F-FC7A-C8AA-9FFF-11E09D27B504}"/>
          </ac:spMkLst>
        </pc:spChg>
        <pc:picChg chg="add mod">
          <ac:chgData name="Jamie Mellway" userId="64a32afde6b9d889" providerId="LiveId" clId="{246B2FC1-71B6-4E7D-A6F0-E7B013C9520E}" dt="2023-06-13T00:03:06.024" v="1815" actId="1076"/>
          <ac:picMkLst>
            <pc:docMk/>
            <pc:sldMk cId="3163014440" sldId="370"/>
            <ac:picMk id="4" creationId="{1C645515-28C3-40C4-B3EE-2428D9B18EC0}"/>
          </ac:picMkLst>
        </pc:picChg>
        <pc:picChg chg="add del mod">
          <ac:chgData name="Jamie Mellway" userId="64a32afde6b9d889" providerId="LiveId" clId="{246B2FC1-71B6-4E7D-A6F0-E7B013C9520E}" dt="2023-06-13T00:02:29.339" v="1810" actId="478"/>
          <ac:picMkLst>
            <pc:docMk/>
            <pc:sldMk cId="3163014440" sldId="370"/>
            <ac:picMk id="5" creationId="{6AE7E690-CD06-D97C-4BBC-A345BCA11D50}"/>
          </ac:picMkLst>
        </pc:picChg>
      </pc:sldChg>
      <pc:sldChg chg="addSp delSp modSp add mod">
        <pc:chgData name="Jamie Mellway" userId="64a32afde6b9d889" providerId="LiveId" clId="{246B2FC1-71B6-4E7D-A6F0-E7B013C9520E}" dt="2023-06-13T00:02:11.376" v="1809" actId="1076"/>
        <pc:sldMkLst>
          <pc:docMk/>
          <pc:sldMk cId="503001955" sldId="371"/>
        </pc:sldMkLst>
        <pc:spChg chg="mod">
          <ac:chgData name="Jamie Mellway" userId="64a32afde6b9d889" providerId="LiveId" clId="{246B2FC1-71B6-4E7D-A6F0-E7B013C9520E}" dt="2023-06-12T23:27:42.115" v="1643" actId="20577"/>
          <ac:spMkLst>
            <pc:docMk/>
            <pc:sldMk cId="503001955" sldId="371"/>
            <ac:spMk id="2" creationId="{D735F7F3-C1B5-4B60-A00A-4EB618DDFB5A}"/>
          </ac:spMkLst>
        </pc:spChg>
        <pc:spChg chg="add mod">
          <ac:chgData name="Jamie Mellway" userId="64a32afde6b9d889" providerId="LiveId" clId="{246B2FC1-71B6-4E7D-A6F0-E7B013C9520E}" dt="2023-06-13T00:02:11.376" v="1809" actId="1076"/>
          <ac:spMkLst>
            <pc:docMk/>
            <pc:sldMk cId="503001955" sldId="371"/>
            <ac:spMk id="3" creationId="{2DCD0B66-C525-A08A-7A0E-F7770F009DC2}"/>
          </ac:spMkLst>
        </pc:spChg>
        <pc:spChg chg="del">
          <ac:chgData name="Jamie Mellway" userId="64a32afde6b9d889" providerId="LiveId" clId="{246B2FC1-71B6-4E7D-A6F0-E7B013C9520E}" dt="2023-06-10T18:33:39.713" v="1373" actId="478"/>
          <ac:spMkLst>
            <pc:docMk/>
            <pc:sldMk cId="503001955" sldId="371"/>
            <ac:spMk id="3" creationId="{E857C13F-FC7A-C8AA-9FFF-11E09D27B504}"/>
          </ac:spMkLst>
        </pc:spChg>
        <pc:spChg chg="add mod">
          <ac:chgData name="Jamie Mellway" userId="64a32afde6b9d889" providerId="LiveId" clId="{246B2FC1-71B6-4E7D-A6F0-E7B013C9520E}" dt="2023-06-13T00:02:07.898" v="1808" actId="1076"/>
          <ac:spMkLst>
            <pc:docMk/>
            <pc:sldMk cId="503001955" sldId="371"/>
            <ac:spMk id="5" creationId="{DE406580-CF8B-0950-EC05-36CE7D3277C2}"/>
          </ac:spMkLst>
        </pc:spChg>
        <pc:picChg chg="add mod">
          <ac:chgData name="Jamie Mellway" userId="64a32afde6b9d889" providerId="LiveId" clId="{246B2FC1-71B6-4E7D-A6F0-E7B013C9520E}" dt="2023-06-12T23:26:28.193" v="1622" actId="571"/>
          <ac:picMkLst>
            <pc:docMk/>
            <pc:sldMk cId="503001955" sldId="371"/>
            <ac:picMk id="4" creationId="{36984DFF-2A41-0296-2775-88615C018EB5}"/>
          </ac:picMkLst>
        </pc:picChg>
        <pc:picChg chg="del">
          <ac:chgData name="Jamie Mellway" userId="64a32afde6b9d889" providerId="LiveId" clId="{246B2FC1-71B6-4E7D-A6F0-E7B013C9520E}" dt="2023-06-10T18:33:41.262" v="1374" actId="478"/>
          <ac:picMkLst>
            <pc:docMk/>
            <pc:sldMk cId="503001955" sldId="371"/>
            <ac:picMk id="5" creationId="{6AE7E690-CD06-D97C-4BBC-A345BCA11D50}"/>
          </ac:picMkLst>
        </pc:picChg>
        <pc:picChg chg="add del mod">
          <ac:chgData name="Jamie Mellway" userId="64a32afde6b9d889" providerId="LiveId" clId="{246B2FC1-71B6-4E7D-A6F0-E7B013C9520E}" dt="2023-06-13T00:01:36.169" v="1802" actId="478"/>
          <ac:picMkLst>
            <pc:docMk/>
            <pc:sldMk cId="503001955" sldId="371"/>
            <ac:picMk id="6" creationId="{84ECFB35-4517-EA34-4609-73103D351A26}"/>
          </ac:picMkLst>
        </pc:picChg>
        <pc:picChg chg="add mod ord">
          <ac:chgData name="Jamie Mellway" userId="64a32afde6b9d889" providerId="LiveId" clId="{246B2FC1-71B6-4E7D-A6F0-E7B013C9520E}" dt="2023-06-13T00:01:53.836" v="1807" actId="167"/>
          <ac:picMkLst>
            <pc:docMk/>
            <pc:sldMk cId="503001955" sldId="371"/>
            <ac:picMk id="8" creationId="{88D86130-C8AE-360A-5B04-3FE61BA2B4DC}"/>
          </ac:picMkLst>
        </pc:picChg>
      </pc:sldChg>
      <pc:sldChg chg="addSp delSp modSp add mod">
        <pc:chgData name="Jamie Mellway" userId="64a32afde6b9d889" providerId="LiveId" clId="{246B2FC1-71B6-4E7D-A6F0-E7B013C9520E}" dt="2023-06-13T00:05:55.846" v="1820" actId="6549"/>
        <pc:sldMkLst>
          <pc:docMk/>
          <pc:sldMk cId="2645768237" sldId="372"/>
        </pc:sldMkLst>
        <pc:spChg chg="mod">
          <ac:chgData name="Jamie Mellway" userId="64a32afde6b9d889" providerId="LiveId" clId="{246B2FC1-71B6-4E7D-A6F0-E7B013C9520E}" dt="2023-06-12T23:20:57.482" v="1602" actId="20577"/>
          <ac:spMkLst>
            <pc:docMk/>
            <pc:sldMk cId="2645768237" sldId="372"/>
            <ac:spMk id="2" creationId="{D735F7F3-C1B5-4B60-A00A-4EB618DDFB5A}"/>
          </ac:spMkLst>
        </pc:spChg>
        <pc:spChg chg="add del">
          <ac:chgData name="Jamie Mellway" userId="64a32afde6b9d889" providerId="LiveId" clId="{246B2FC1-71B6-4E7D-A6F0-E7B013C9520E}" dt="2023-06-12T23:38:28.376" v="1752"/>
          <ac:spMkLst>
            <pc:docMk/>
            <pc:sldMk cId="2645768237" sldId="372"/>
            <ac:spMk id="3" creationId="{882C1B67-AA6A-3434-0F67-A40771FE7D26}"/>
          </ac:spMkLst>
        </pc:spChg>
        <pc:spChg chg="del">
          <ac:chgData name="Jamie Mellway" userId="64a32afde6b9d889" providerId="LiveId" clId="{246B2FC1-71B6-4E7D-A6F0-E7B013C9520E}" dt="2023-06-10T22:43:55.911" v="1412" actId="478"/>
          <ac:spMkLst>
            <pc:docMk/>
            <pc:sldMk cId="2645768237" sldId="372"/>
            <ac:spMk id="3" creationId="{E857C13F-FC7A-C8AA-9FFF-11E09D27B504}"/>
          </ac:spMkLst>
        </pc:spChg>
        <pc:spChg chg="add mod">
          <ac:chgData name="Jamie Mellway" userId="64a32afde6b9d889" providerId="LiveId" clId="{246B2FC1-71B6-4E7D-A6F0-E7B013C9520E}" dt="2023-06-13T00:05:55.846" v="1820" actId="6549"/>
          <ac:spMkLst>
            <pc:docMk/>
            <pc:sldMk cId="2645768237" sldId="372"/>
            <ac:spMk id="4" creationId="{32DD0BCB-CA5F-F1AC-B499-D39478BFD845}"/>
          </ac:spMkLst>
        </pc:spChg>
        <pc:spChg chg="add del">
          <ac:chgData name="Jamie Mellway" userId="64a32afde6b9d889" providerId="LiveId" clId="{246B2FC1-71B6-4E7D-A6F0-E7B013C9520E}" dt="2023-06-12T23:50:03.562" v="1763"/>
          <ac:spMkLst>
            <pc:docMk/>
            <pc:sldMk cId="2645768237" sldId="372"/>
            <ac:spMk id="5" creationId="{1AE8A2C4-B18D-6C04-936B-56558D3EFC94}"/>
          </ac:spMkLst>
        </pc:spChg>
        <pc:spChg chg="add del">
          <ac:chgData name="Jamie Mellway" userId="64a32afde6b9d889" providerId="LiveId" clId="{246B2FC1-71B6-4E7D-A6F0-E7B013C9520E}" dt="2023-06-13T00:05:40.369" v="1817"/>
          <ac:spMkLst>
            <pc:docMk/>
            <pc:sldMk cId="2645768237" sldId="372"/>
            <ac:spMk id="6" creationId="{663B8241-200C-CCE8-8F52-A0392BBC53B7}"/>
          </ac:spMkLst>
        </pc:spChg>
        <pc:picChg chg="del">
          <ac:chgData name="Jamie Mellway" userId="64a32afde6b9d889" providerId="LiveId" clId="{246B2FC1-71B6-4E7D-A6F0-E7B013C9520E}" dt="2023-06-10T22:43:05.647" v="1401" actId="478"/>
          <ac:picMkLst>
            <pc:docMk/>
            <pc:sldMk cId="2645768237" sldId="372"/>
            <ac:picMk id="5" creationId="{6AE7E690-CD06-D97C-4BBC-A345BCA11D50}"/>
          </ac:picMkLst>
        </pc:picChg>
      </pc:sldChg>
      <pc:sldChg chg="addSp modSp new mod">
        <pc:chgData name="Jamie Mellway" userId="64a32afde6b9d889" providerId="LiveId" clId="{246B2FC1-71B6-4E7D-A6F0-E7B013C9520E}" dt="2023-06-12T23:10:40.677" v="1518" actId="122"/>
        <pc:sldMkLst>
          <pc:docMk/>
          <pc:sldMk cId="621232504" sldId="373"/>
        </pc:sldMkLst>
        <pc:spChg chg="add mod">
          <ac:chgData name="Jamie Mellway" userId="64a32afde6b9d889" providerId="LiveId" clId="{246B2FC1-71B6-4E7D-A6F0-E7B013C9520E}" dt="2023-06-12T23:10:40.677" v="1518" actId="122"/>
          <ac:spMkLst>
            <pc:docMk/>
            <pc:sldMk cId="621232504" sldId="373"/>
            <ac:spMk id="2" creationId="{FBF29DAF-D327-11CD-70E4-7AFCDC071B38}"/>
          </ac:spMkLst>
        </pc:spChg>
      </pc:sldChg>
      <pc:sldChg chg="new del">
        <pc:chgData name="Jamie Mellway" userId="64a32afde6b9d889" providerId="LiveId" clId="{246B2FC1-71B6-4E7D-A6F0-E7B013C9520E}" dt="2023-06-12T23:09:32.211" v="1496" actId="47"/>
        <pc:sldMkLst>
          <pc:docMk/>
          <pc:sldMk cId="1116667284" sldId="373"/>
        </pc:sldMkLst>
      </pc:sldChg>
      <pc:sldChg chg="modSp add mod ord">
        <pc:chgData name="Jamie Mellway" userId="64a32afde6b9d889" providerId="LiveId" clId="{246B2FC1-71B6-4E7D-A6F0-E7B013C9520E}" dt="2023-06-13T00:10:55.767" v="1829" actId="1076"/>
        <pc:sldMkLst>
          <pc:docMk/>
          <pc:sldMk cId="511959766" sldId="374"/>
        </pc:sldMkLst>
        <pc:spChg chg="mod">
          <ac:chgData name="Jamie Mellway" userId="64a32afde6b9d889" providerId="LiveId" clId="{246B2FC1-71B6-4E7D-A6F0-E7B013C9520E}" dt="2023-06-13T00:10:48.467" v="1827" actId="6549"/>
          <ac:spMkLst>
            <pc:docMk/>
            <pc:sldMk cId="511959766" sldId="374"/>
            <ac:spMk id="2" creationId="{D735F7F3-C1B5-4B60-A00A-4EB618DDFB5A}"/>
          </ac:spMkLst>
        </pc:spChg>
        <pc:spChg chg="mod">
          <ac:chgData name="Jamie Mellway" userId="64a32afde6b9d889" providerId="LiveId" clId="{246B2FC1-71B6-4E7D-A6F0-E7B013C9520E}" dt="2023-06-13T00:10:55.767" v="1829" actId="1076"/>
          <ac:spMkLst>
            <pc:docMk/>
            <pc:sldMk cId="511959766" sldId="374"/>
            <ac:spMk id="3" creationId="{F4B16AB6-4EAA-CE03-8BA1-926432D04586}"/>
          </ac:spMkLst>
        </pc:spChg>
      </pc:sldChg>
      <pc:sldChg chg="modSp add mod">
        <pc:chgData name="Jamie Mellway" userId="64a32afde6b9d889" providerId="LiveId" clId="{246B2FC1-71B6-4E7D-A6F0-E7B013C9520E}" dt="2023-06-12T23:11:37.150" v="1523" actId="20577"/>
        <pc:sldMkLst>
          <pc:docMk/>
          <pc:sldMk cId="2307238137" sldId="375"/>
        </pc:sldMkLst>
        <pc:spChg chg="mod">
          <ac:chgData name="Jamie Mellway" userId="64a32afde6b9d889" providerId="LiveId" clId="{246B2FC1-71B6-4E7D-A6F0-E7B013C9520E}" dt="2023-06-12T23:11:37.150" v="1523" actId="20577"/>
          <ac:spMkLst>
            <pc:docMk/>
            <pc:sldMk cId="2307238137" sldId="375"/>
            <ac:spMk id="2" creationId="{FBF29DAF-D327-11CD-70E4-7AFCDC071B38}"/>
          </ac:spMkLst>
        </pc:spChg>
      </pc:sldChg>
      <pc:sldChg chg="modSp add mod">
        <pc:chgData name="Jamie Mellway" userId="64a32afde6b9d889" providerId="LiveId" clId="{246B2FC1-71B6-4E7D-A6F0-E7B013C9520E}" dt="2023-06-12T23:11:50.531" v="1525" actId="20577"/>
        <pc:sldMkLst>
          <pc:docMk/>
          <pc:sldMk cId="1191302642" sldId="376"/>
        </pc:sldMkLst>
        <pc:spChg chg="mod">
          <ac:chgData name="Jamie Mellway" userId="64a32afde6b9d889" providerId="LiveId" clId="{246B2FC1-71B6-4E7D-A6F0-E7B013C9520E}" dt="2023-06-12T23:11:50.531" v="1525" actId="20577"/>
          <ac:spMkLst>
            <pc:docMk/>
            <pc:sldMk cId="1191302642" sldId="376"/>
            <ac:spMk id="2" creationId="{FBF29DAF-D327-11CD-70E4-7AFCDC071B38}"/>
          </ac:spMkLst>
        </pc:spChg>
      </pc:sldChg>
      <pc:sldChg chg="addSp delSp modSp add mod">
        <pc:chgData name="Jamie Mellway" userId="64a32afde6b9d889" providerId="LiveId" clId="{246B2FC1-71B6-4E7D-A6F0-E7B013C9520E}" dt="2023-06-13T00:18:56.042" v="1912" actId="14100"/>
        <pc:sldMkLst>
          <pc:docMk/>
          <pc:sldMk cId="1660032715" sldId="377"/>
        </pc:sldMkLst>
        <pc:spChg chg="mod">
          <ac:chgData name="Jamie Mellway" userId="64a32afde6b9d889" providerId="LiveId" clId="{246B2FC1-71B6-4E7D-A6F0-E7B013C9520E}" dt="2023-06-13T00:18:33.332" v="1908" actId="20577"/>
          <ac:spMkLst>
            <pc:docMk/>
            <pc:sldMk cId="1660032715" sldId="377"/>
            <ac:spMk id="2" creationId="{D735F7F3-C1B5-4B60-A00A-4EB618DDFB5A}"/>
          </ac:spMkLst>
        </pc:spChg>
        <pc:spChg chg="add del">
          <ac:chgData name="Jamie Mellway" userId="64a32afde6b9d889" providerId="LiveId" clId="{246B2FC1-71B6-4E7D-A6F0-E7B013C9520E}" dt="2023-06-13T00:11:54.655" v="1841"/>
          <ac:spMkLst>
            <pc:docMk/>
            <pc:sldMk cId="1660032715" sldId="377"/>
            <ac:spMk id="3" creationId="{6A039D2B-BAB2-5783-973E-802BADBA1BE6}"/>
          </ac:spMkLst>
        </pc:spChg>
        <pc:spChg chg="mod">
          <ac:chgData name="Jamie Mellway" userId="64a32afde6b9d889" providerId="LiveId" clId="{246B2FC1-71B6-4E7D-A6F0-E7B013C9520E}" dt="2023-06-13T00:18:49.332" v="1911" actId="1076"/>
          <ac:spMkLst>
            <pc:docMk/>
            <pc:sldMk cId="1660032715" sldId="377"/>
            <ac:spMk id="4" creationId="{32DD0BCB-CA5F-F1AC-B499-D39478BFD845}"/>
          </ac:spMkLst>
        </pc:spChg>
        <pc:spChg chg="add mod">
          <ac:chgData name="Jamie Mellway" userId="64a32afde6b9d889" providerId="LiveId" clId="{246B2FC1-71B6-4E7D-A6F0-E7B013C9520E}" dt="2023-06-13T00:18:42.727" v="1910" actId="1076"/>
          <ac:spMkLst>
            <pc:docMk/>
            <pc:sldMk cId="1660032715" sldId="377"/>
            <ac:spMk id="5" creationId="{A5ED90CB-55B1-F8C8-6BF5-BDBE640FE8BF}"/>
          </ac:spMkLst>
        </pc:spChg>
        <pc:spChg chg="add mod">
          <ac:chgData name="Jamie Mellway" userId="64a32afde6b9d889" providerId="LiveId" clId="{246B2FC1-71B6-4E7D-A6F0-E7B013C9520E}" dt="2023-06-13T00:18:56.042" v="1912" actId="14100"/>
          <ac:spMkLst>
            <pc:docMk/>
            <pc:sldMk cId="1660032715" sldId="377"/>
            <ac:spMk id="6" creationId="{D07A08E1-8BB0-7D7E-F024-660B39607BC7}"/>
          </ac:spMkLst>
        </pc:spChg>
      </pc:sldChg>
      <pc:sldChg chg="addSp delSp modSp add mod">
        <pc:chgData name="Jamie Mellway" userId="64a32afde6b9d889" providerId="LiveId" clId="{246B2FC1-71B6-4E7D-A6F0-E7B013C9520E}" dt="2023-06-13T00:14:56.716" v="1865" actId="1076"/>
        <pc:sldMkLst>
          <pc:docMk/>
          <pc:sldMk cId="1881916962" sldId="378"/>
        </pc:sldMkLst>
        <pc:spChg chg="mod">
          <ac:chgData name="Jamie Mellway" userId="64a32afde6b9d889" providerId="LiveId" clId="{246B2FC1-71B6-4E7D-A6F0-E7B013C9520E}" dt="2023-06-13T00:11:29.249" v="1837" actId="20577"/>
          <ac:spMkLst>
            <pc:docMk/>
            <pc:sldMk cId="1881916962" sldId="378"/>
            <ac:spMk id="2" creationId="{D735F7F3-C1B5-4B60-A00A-4EB618DDFB5A}"/>
          </ac:spMkLst>
        </pc:spChg>
        <pc:picChg chg="del">
          <ac:chgData name="Jamie Mellway" userId="64a32afde6b9d889" providerId="LiveId" clId="{246B2FC1-71B6-4E7D-A6F0-E7B013C9520E}" dt="2023-06-13T00:12:57.249" v="1855" actId="478"/>
          <ac:picMkLst>
            <pc:docMk/>
            <pc:sldMk cId="1881916962" sldId="378"/>
            <ac:picMk id="4" creationId="{1C645515-28C3-40C4-B3EE-2428D9B18EC0}"/>
          </ac:picMkLst>
        </pc:picChg>
        <pc:picChg chg="add mod">
          <ac:chgData name="Jamie Mellway" userId="64a32afde6b9d889" providerId="LiveId" clId="{246B2FC1-71B6-4E7D-A6F0-E7B013C9520E}" dt="2023-06-13T00:14:56.716" v="1865" actId="1076"/>
          <ac:picMkLst>
            <pc:docMk/>
            <pc:sldMk cId="1881916962" sldId="378"/>
            <ac:picMk id="5" creationId="{1CE7FD01-85F9-7B3B-E5EC-FC23E01D27A4}"/>
          </ac:picMkLst>
        </pc:picChg>
      </pc:sldChg>
      <pc:sldChg chg="addSp delSp modSp add mod">
        <pc:chgData name="Jamie Mellway" userId="64a32afde6b9d889" providerId="LiveId" clId="{246B2FC1-71B6-4E7D-A6F0-E7B013C9520E}" dt="2023-06-13T00:14:00.884" v="1861" actId="1076"/>
        <pc:sldMkLst>
          <pc:docMk/>
          <pc:sldMk cId="1969373064" sldId="379"/>
        </pc:sldMkLst>
        <pc:spChg chg="mod">
          <ac:chgData name="Jamie Mellway" userId="64a32afde6b9d889" providerId="LiveId" clId="{246B2FC1-71B6-4E7D-A6F0-E7B013C9520E}" dt="2023-06-13T00:11:32.980" v="1839" actId="20577"/>
          <ac:spMkLst>
            <pc:docMk/>
            <pc:sldMk cId="1969373064" sldId="379"/>
            <ac:spMk id="2" creationId="{D735F7F3-C1B5-4B60-A00A-4EB618DDFB5A}"/>
          </ac:spMkLst>
        </pc:spChg>
        <pc:picChg chg="add mod ord">
          <ac:chgData name="Jamie Mellway" userId="64a32afde6b9d889" providerId="LiveId" clId="{246B2FC1-71B6-4E7D-A6F0-E7B013C9520E}" dt="2023-06-13T00:14:00.884" v="1861" actId="1076"/>
          <ac:picMkLst>
            <pc:docMk/>
            <pc:sldMk cId="1969373064" sldId="379"/>
            <ac:picMk id="6" creationId="{DAA5F375-BFF1-346E-E058-DBF62443831E}"/>
          </ac:picMkLst>
        </pc:picChg>
        <pc:picChg chg="del">
          <ac:chgData name="Jamie Mellway" userId="64a32afde6b9d889" providerId="LiveId" clId="{246B2FC1-71B6-4E7D-A6F0-E7B013C9520E}" dt="2023-06-13T00:13:01.260" v="1856" actId="478"/>
          <ac:picMkLst>
            <pc:docMk/>
            <pc:sldMk cId="1969373064" sldId="379"/>
            <ac:picMk id="8" creationId="{88D86130-C8AE-360A-5B04-3FE61BA2B4DC}"/>
          </ac:picMkLst>
        </pc:picChg>
      </pc:sldChg>
      <pc:sldChg chg="addSp delSp modSp add mod">
        <pc:chgData name="Jamie Mellway" userId="64a32afde6b9d889" providerId="LiveId" clId="{246B2FC1-71B6-4E7D-A6F0-E7B013C9520E}" dt="2023-06-13T00:56:39.802" v="1946" actId="1076"/>
        <pc:sldMkLst>
          <pc:docMk/>
          <pc:sldMk cId="1389185911" sldId="380"/>
        </pc:sldMkLst>
        <pc:spChg chg="add mod">
          <ac:chgData name="Jamie Mellway" userId="64a32afde6b9d889" providerId="LiveId" clId="{246B2FC1-71B6-4E7D-A6F0-E7B013C9520E}" dt="2023-06-13T00:56:39.802" v="1946" actId="1076"/>
          <ac:spMkLst>
            <pc:docMk/>
            <pc:sldMk cId="1389185911" sldId="380"/>
            <ac:spMk id="5" creationId="{13283608-B480-2F55-2DF5-96E652D257AB}"/>
          </ac:spMkLst>
        </pc:spChg>
        <pc:picChg chg="add mod">
          <ac:chgData name="Jamie Mellway" userId="64a32afde6b9d889" providerId="LiveId" clId="{246B2FC1-71B6-4E7D-A6F0-E7B013C9520E}" dt="2023-06-13T00:29:30.709" v="1918" actId="1076"/>
          <ac:picMkLst>
            <pc:docMk/>
            <pc:sldMk cId="1389185911" sldId="380"/>
            <ac:picMk id="4" creationId="{B35C4A78-9A7A-0840-F1C9-8E117AE2C2CF}"/>
          </ac:picMkLst>
        </pc:picChg>
        <pc:picChg chg="del">
          <ac:chgData name="Jamie Mellway" userId="64a32afde6b9d889" providerId="LiveId" clId="{246B2FC1-71B6-4E7D-A6F0-E7B013C9520E}" dt="2023-06-13T00:29:17.878" v="1914" actId="478"/>
          <ac:picMkLst>
            <pc:docMk/>
            <pc:sldMk cId="1389185911" sldId="380"/>
            <ac:picMk id="17" creationId="{B07F991E-8A9D-D54C-6157-0486703CABF3}"/>
          </ac:picMkLst>
        </pc:picChg>
      </pc:sldChg>
      <pc:sldChg chg="modSp add mod">
        <pc:chgData name="Jamie Mellway" userId="64a32afde6b9d889" providerId="LiveId" clId="{246B2FC1-71B6-4E7D-A6F0-E7B013C9520E}" dt="2023-06-13T01:00:12.005" v="1954" actId="1076"/>
        <pc:sldMkLst>
          <pc:docMk/>
          <pc:sldMk cId="4249914254" sldId="381"/>
        </pc:sldMkLst>
        <pc:spChg chg="mod">
          <ac:chgData name="Jamie Mellway" userId="64a32afde6b9d889" providerId="LiveId" clId="{246B2FC1-71B6-4E7D-A6F0-E7B013C9520E}" dt="2023-06-13T00:58:07.270" v="1948" actId="20577"/>
          <ac:spMkLst>
            <pc:docMk/>
            <pc:sldMk cId="4249914254" sldId="381"/>
            <ac:spMk id="2" creationId="{D735F7F3-C1B5-4B60-A00A-4EB618DDFB5A}"/>
          </ac:spMkLst>
        </pc:spChg>
        <pc:spChg chg="mod">
          <ac:chgData name="Jamie Mellway" userId="64a32afde6b9d889" providerId="LiveId" clId="{246B2FC1-71B6-4E7D-A6F0-E7B013C9520E}" dt="2023-06-13T01:00:12.005" v="1954" actId="1076"/>
          <ac:spMkLst>
            <pc:docMk/>
            <pc:sldMk cId="4249914254" sldId="381"/>
            <ac:spMk id="3" creationId="{F4B16AB6-4EAA-CE03-8BA1-926432D04586}"/>
          </ac:spMkLst>
        </pc:spChg>
      </pc:sldChg>
      <pc:sldChg chg="addSp delSp modSp add mod">
        <pc:chgData name="Jamie Mellway" userId="64a32afde6b9d889" providerId="LiveId" clId="{246B2FC1-71B6-4E7D-A6F0-E7B013C9520E}" dt="2023-06-13T01:14:22.796" v="1983" actId="1076"/>
        <pc:sldMkLst>
          <pc:docMk/>
          <pc:sldMk cId="3587295751" sldId="382"/>
        </pc:sldMkLst>
        <pc:spChg chg="add mod">
          <ac:chgData name="Jamie Mellway" userId="64a32afde6b9d889" providerId="LiveId" clId="{246B2FC1-71B6-4E7D-A6F0-E7B013C9520E}" dt="2023-06-13T01:01:30.914" v="1961" actId="20577"/>
          <ac:spMkLst>
            <pc:docMk/>
            <pc:sldMk cId="3587295751" sldId="382"/>
            <ac:spMk id="3" creationId="{49990CB3-590F-1453-C535-5863AA34158D}"/>
          </ac:spMkLst>
        </pc:spChg>
        <pc:spChg chg="mod">
          <ac:chgData name="Jamie Mellway" userId="64a32afde6b9d889" providerId="LiveId" clId="{246B2FC1-71B6-4E7D-A6F0-E7B013C9520E}" dt="2023-06-13T01:01:22.772" v="1957" actId="1076"/>
          <ac:spMkLst>
            <pc:docMk/>
            <pc:sldMk cId="3587295751" sldId="382"/>
            <ac:spMk id="6" creationId="{D07A08E1-8BB0-7D7E-F024-660B39607BC7}"/>
          </ac:spMkLst>
        </pc:spChg>
        <pc:spChg chg="add mod">
          <ac:chgData name="Jamie Mellway" userId="64a32afde6b9d889" providerId="LiveId" clId="{246B2FC1-71B6-4E7D-A6F0-E7B013C9520E}" dt="2023-06-13T01:14:22.796" v="1983" actId="1076"/>
          <ac:spMkLst>
            <pc:docMk/>
            <pc:sldMk cId="3587295751" sldId="382"/>
            <ac:spMk id="7" creationId="{36636F96-7F23-1779-0A62-21EE9B1EFBE0}"/>
          </ac:spMkLst>
        </pc:spChg>
        <pc:spChg chg="add del mod">
          <ac:chgData name="Jamie Mellway" userId="64a32afde6b9d889" providerId="LiveId" clId="{246B2FC1-71B6-4E7D-A6F0-E7B013C9520E}" dt="2023-06-13T01:01:59.486" v="1969" actId="478"/>
          <ac:spMkLst>
            <pc:docMk/>
            <pc:sldMk cId="3587295751" sldId="382"/>
            <ac:spMk id="8" creationId="{17FD95A0-0BC6-8BC7-4C36-1ABF627A01EF}"/>
          </ac:spMkLst>
        </pc:spChg>
      </pc:sldChg>
      <pc:sldChg chg="addSp delSp modSp add mod ord">
        <pc:chgData name="Jamie Mellway" userId="64a32afde6b9d889" providerId="LiveId" clId="{246B2FC1-71B6-4E7D-A6F0-E7B013C9520E}" dt="2023-06-13T01:24:21.993" v="1984" actId="20577"/>
        <pc:sldMkLst>
          <pc:docMk/>
          <pc:sldMk cId="249788909" sldId="383"/>
        </pc:sldMkLst>
        <pc:spChg chg="mod">
          <ac:chgData name="Jamie Mellway" userId="64a32afde6b9d889" providerId="LiveId" clId="{246B2FC1-71B6-4E7D-A6F0-E7B013C9520E}" dt="2023-06-13T01:24:21.993" v="1984" actId="20577"/>
          <ac:spMkLst>
            <pc:docMk/>
            <pc:sldMk cId="249788909" sldId="383"/>
            <ac:spMk id="2" creationId="{D735F7F3-C1B5-4B60-A00A-4EB618DDFB5A}"/>
          </ac:spMkLst>
        </pc:spChg>
        <pc:picChg chg="add mod">
          <ac:chgData name="Jamie Mellway" userId="64a32afde6b9d889" providerId="LiveId" clId="{246B2FC1-71B6-4E7D-A6F0-E7B013C9520E}" dt="2023-06-13T01:08:17.224" v="1977" actId="1076"/>
          <ac:picMkLst>
            <pc:docMk/>
            <pc:sldMk cId="249788909" sldId="383"/>
            <ac:picMk id="4" creationId="{00E6AAE6-A2EE-7500-AC5A-D53D1650FC07}"/>
          </ac:picMkLst>
        </pc:picChg>
        <pc:picChg chg="del">
          <ac:chgData name="Jamie Mellway" userId="64a32afde6b9d889" providerId="LiveId" clId="{246B2FC1-71B6-4E7D-A6F0-E7B013C9520E}" dt="2023-06-13T01:07:49.933" v="1973" actId="478"/>
          <ac:picMkLst>
            <pc:docMk/>
            <pc:sldMk cId="249788909" sldId="383"/>
            <ac:picMk id="5" creationId="{1CE7FD01-85F9-7B3B-E5EC-FC23E01D27A4}"/>
          </ac:picMkLst>
        </pc:picChg>
      </pc:sldChg>
      <pc:sldChg chg="addSp delSp modSp add mod">
        <pc:chgData name="Jamie Mellway" userId="64a32afde6b9d889" providerId="LiveId" clId="{246B2FC1-71B6-4E7D-A6F0-E7B013C9520E}" dt="2023-06-13T01:33:22.532" v="2008" actId="478"/>
        <pc:sldMkLst>
          <pc:docMk/>
          <pc:sldMk cId="3290638536" sldId="384"/>
        </pc:sldMkLst>
        <pc:spChg chg="mod">
          <ac:chgData name="Jamie Mellway" userId="64a32afde6b9d889" providerId="LiveId" clId="{246B2FC1-71B6-4E7D-A6F0-E7B013C9520E}" dt="2023-06-13T01:32:21.677" v="1993" actId="20577"/>
          <ac:spMkLst>
            <pc:docMk/>
            <pc:sldMk cId="3290638536" sldId="384"/>
            <ac:spMk id="2" creationId="{D735F7F3-C1B5-4B60-A00A-4EB618DDFB5A}"/>
          </ac:spMkLst>
        </pc:spChg>
        <pc:spChg chg="del mod">
          <ac:chgData name="Jamie Mellway" userId="64a32afde6b9d889" providerId="LiveId" clId="{246B2FC1-71B6-4E7D-A6F0-E7B013C9520E}" dt="2023-06-13T01:33:20.127" v="2007" actId="478"/>
          <ac:spMkLst>
            <pc:docMk/>
            <pc:sldMk cId="3290638536" sldId="384"/>
            <ac:spMk id="3" creationId="{2DCD0B66-C525-A08A-7A0E-F7770F009DC2}"/>
          </ac:spMkLst>
        </pc:spChg>
        <pc:spChg chg="del">
          <ac:chgData name="Jamie Mellway" userId="64a32afde6b9d889" providerId="LiveId" clId="{246B2FC1-71B6-4E7D-A6F0-E7B013C9520E}" dt="2023-06-13T01:33:22.532" v="2008" actId="478"/>
          <ac:spMkLst>
            <pc:docMk/>
            <pc:sldMk cId="3290638536" sldId="384"/>
            <ac:spMk id="5" creationId="{DE406580-CF8B-0950-EC05-36CE7D3277C2}"/>
          </ac:spMkLst>
        </pc:spChg>
        <pc:spChg chg="del">
          <ac:chgData name="Jamie Mellway" userId="64a32afde6b9d889" providerId="LiveId" clId="{246B2FC1-71B6-4E7D-A6F0-E7B013C9520E}" dt="2023-06-13T01:33:11.785" v="2005" actId="478"/>
          <ac:spMkLst>
            <pc:docMk/>
            <pc:sldMk cId="3290638536" sldId="384"/>
            <ac:spMk id="23" creationId="{373610AB-10CC-4D95-B7FC-AE70B18385ED}"/>
          </ac:spMkLst>
        </pc:spChg>
        <pc:spChg chg="del">
          <ac:chgData name="Jamie Mellway" userId="64a32afde6b9d889" providerId="LiveId" clId="{246B2FC1-71B6-4E7D-A6F0-E7B013C9520E}" dt="2023-06-13T01:33:10.965" v="2004" actId="478"/>
          <ac:spMkLst>
            <pc:docMk/>
            <pc:sldMk cId="3290638536" sldId="384"/>
            <ac:spMk id="24" creationId="{F1B1338F-0CC6-4275-A7E6-2CC620E14971}"/>
          </ac:spMkLst>
        </pc:spChg>
        <pc:spChg chg="del">
          <ac:chgData name="Jamie Mellway" userId="64a32afde6b9d889" providerId="LiveId" clId="{246B2FC1-71B6-4E7D-A6F0-E7B013C9520E}" dt="2023-06-13T01:33:10.024" v="2003" actId="478"/>
          <ac:spMkLst>
            <pc:docMk/>
            <pc:sldMk cId="3290638536" sldId="384"/>
            <ac:spMk id="44" creationId="{75BC34E8-96E4-387A-0FBD-BCF40B720132}"/>
          </ac:spMkLst>
        </pc:spChg>
        <pc:spChg chg="del">
          <ac:chgData name="Jamie Mellway" userId="64a32afde6b9d889" providerId="LiveId" clId="{246B2FC1-71B6-4E7D-A6F0-E7B013C9520E}" dt="2023-06-13T01:33:08.816" v="2002" actId="478"/>
          <ac:spMkLst>
            <pc:docMk/>
            <pc:sldMk cId="3290638536" sldId="384"/>
            <ac:spMk id="45" creationId="{5445E1A5-907D-6479-9F97-839E164DC7C6}"/>
          </ac:spMkLst>
        </pc:spChg>
        <pc:picChg chg="del">
          <ac:chgData name="Jamie Mellway" userId="64a32afde6b9d889" providerId="LiveId" clId="{246B2FC1-71B6-4E7D-A6F0-E7B013C9520E}" dt="2023-06-13T01:31:48.867" v="1986" actId="478"/>
          <ac:picMkLst>
            <pc:docMk/>
            <pc:sldMk cId="3290638536" sldId="384"/>
            <ac:picMk id="6" creationId="{DAA5F375-BFF1-346E-E058-DBF62443831E}"/>
          </ac:picMkLst>
        </pc:picChg>
        <pc:picChg chg="add del mod ord">
          <ac:chgData name="Jamie Mellway" userId="64a32afde6b9d889" providerId="LiveId" clId="{246B2FC1-71B6-4E7D-A6F0-E7B013C9520E}" dt="2023-06-13T01:32:49.892" v="1996" actId="478"/>
          <ac:picMkLst>
            <pc:docMk/>
            <pc:sldMk cId="3290638536" sldId="384"/>
            <ac:picMk id="7" creationId="{59943A4E-8C45-44D3-E973-5CA7B7B63335}"/>
          </ac:picMkLst>
        </pc:picChg>
        <pc:picChg chg="add mod ord">
          <ac:chgData name="Jamie Mellway" userId="64a32afde6b9d889" providerId="LiveId" clId="{246B2FC1-71B6-4E7D-A6F0-E7B013C9520E}" dt="2023-06-13T01:33:05.294" v="2001" actId="167"/>
          <ac:picMkLst>
            <pc:docMk/>
            <pc:sldMk cId="3290638536" sldId="384"/>
            <ac:picMk id="9" creationId="{E28994CB-CD97-8D65-0DCF-566A16E16677}"/>
          </ac:picMkLst>
        </pc:picChg>
      </pc:sldChg>
    </pc:docChg>
  </pc:docChgLst>
  <pc:docChgLst>
    <pc:chgData name="Jamie Mellway" userId="64a32afde6b9d889" providerId="LiveId" clId="{AC72A4E8-7ED4-4B44-8D4B-A362E4D3D557}"/>
    <pc:docChg chg="undo custSel modSld">
      <pc:chgData name="Jamie Mellway" userId="64a32afde6b9d889" providerId="LiveId" clId="{AC72A4E8-7ED4-4B44-8D4B-A362E4D3D557}" dt="2023-04-18T00:57:17.644" v="92" actId="14100"/>
      <pc:docMkLst>
        <pc:docMk/>
      </pc:docMkLst>
      <pc:sldChg chg="modSp mod">
        <pc:chgData name="Jamie Mellway" userId="64a32afde6b9d889" providerId="LiveId" clId="{AC72A4E8-7ED4-4B44-8D4B-A362E4D3D557}" dt="2023-04-18T00:55:42.572" v="86" actId="20577"/>
        <pc:sldMkLst>
          <pc:docMk/>
          <pc:sldMk cId="3423133475" sldId="307"/>
        </pc:sldMkLst>
        <pc:spChg chg="mod">
          <ac:chgData name="Jamie Mellway" userId="64a32afde6b9d889" providerId="LiveId" clId="{AC72A4E8-7ED4-4B44-8D4B-A362E4D3D557}" dt="2023-04-18T00:10:55.375" v="70" actId="20577"/>
          <ac:spMkLst>
            <pc:docMk/>
            <pc:sldMk cId="3423133475" sldId="307"/>
            <ac:spMk id="11" creationId="{08A26795-7FDB-4255-BB60-1E3CB657020C}"/>
          </ac:spMkLst>
        </pc:spChg>
        <pc:spChg chg="mod">
          <ac:chgData name="Jamie Mellway" userId="64a32afde6b9d889" providerId="LiveId" clId="{AC72A4E8-7ED4-4B44-8D4B-A362E4D3D557}" dt="2023-04-18T00:55:42.572" v="86" actId="20577"/>
          <ac:spMkLst>
            <pc:docMk/>
            <pc:sldMk cId="3423133475" sldId="307"/>
            <ac:spMk id="17" creationId="{3686F633-E35E-4729-A44F-1453620828CD}"/>
          </ac:spMkLst>
        </pc:spChg>
        <pc:grpChg chg="mod">
          <ac:chgData name="Jamie Mellway" userId="64a32afde6b9d889" providerId="LiveId" clId="{AC72A4E8-7ED4-4B44-8D4B-A362E4D3D557}" dt="2023-04-17T22:36:18.579" v="30" actId="1076"/>
          <ac:grpSpMkLst>
            <pc:docMk/>
            <pc:sldMk cId="3423133475" sldId="307"/>
            <ac:grpSpMk id="15" creationId="{6EFE5B5F-6202-4048-87F4-3B8A1427FD9A}"/>
          </ac:grpSpMkLst>
        </pc:grpChg>
      </pc:sldChg>
      <pc:sldChg chg="modSp mod">
        <pc:chgData name="Jamie Mellway" userId="64a32afde6b9d889" providerId="LiveId" clId="{AC72A4E8-7ED4-4B44-8D4B-A362E4D3D557}" dt="2023-04-18T00:52:36.739" v="80" actId="20577"/>
        <pc:sldMkLst>
          <pc:docMk/>
          <pc:sldMk cId="4201278032" sldId="309"/>
        </pc:sldMkLst>
        <pc:spChg chg="mod">
          <ac:chgData name="Jamie Mellway" userId="64a32afde6b9d889" providerId="LiveId" clId="{AC72A4E8-7ED4-4B44-8D4B-A362E4D3D557}" dt="2023-04-18T00:52:36.739" v="80" actId="20577"/>
          <ac:spMkLst>
            <pc:docMk/>
            <pc:sldMk cId="4201278032" sldId="309"/>
            <ac:spMk id="39" creationId="{9F562852-2E9F-433D-94D2-1E2FEB5275C8}"/>
          </ac:spMkLst>
        </pc:spChg>
        <pc:spChg chg="mod">
          <ac:chgData name="Jamie Mellway" userId="64a32afde6b9d889" providerId="LiveId" clId="{AC72A4E8-7ED4-4B44-8D4B-A362E4D3D557}" dt="2023-04-18T00:10:01.548" v="60" actId="20577"/>
          <ac:spMkLst>
            <pc:docMk/>
            <pc:sldMk cId="4201278032" sldId="309"/>
            <ac:spMk id="42" creationId="{39623E8B-E34D-4BE7-B8F6-44BBC683CA4A}"/>
          </ac:spMkLst>
        </pc:spChg>
        <pc:spChg chg="mod">
          <ac:chgData name="Jamie Mellway" userId="64a32afde6b9d889" providerId="LiveId" clId="{AC72A4E8-7ED4-4B44-8D4B-A362E4D3D557}" dt="2023-04-17T22:37:38.280" v="39" actId="14100"/>
          <ac:spMkLst>
            <pc:docMk/>
            <pc:sldMk cId="4201278032" sldId="309"/>
            <ac:spMk id="50" creationId="{2118B36B-5551-4664-B201-231CDF9103A5}"/>
          </ac:spMkLst>
        </pc:spChg>
        <pc:grpChg chg="mod">
          <ac:chgData name="Jamie Mellway" userId="64a32afde6b9d889" providerId="LiveId" clId="{AC72A4E8-7ED4-4B44-8D4B-A362E4D3D557}" dt="2023-04-17T22:37:53.423" v="41" actId="1076"/>
          <ac:grpSpMkLst>
            <pc:docMk/>
            <pc:sldMk cId="4201278032" sldId="309"/>
            <ac:grpSpMk id="49" creationId="{A90AFD7C-8DF4-45D5-89AF-23641D48BE35}"/>
          </ac:grpSpMkLst>
        </pc:grpChg>
      </pc:sldChg>
      <pc:sldChg chg="modSp mod">
        <pc:chgData name="Jamie Mellway" userId="64a32afde6b9d889" providerId="LiveId" clId="{AC72A4E8-7ED4-4B44-8D4B-A362E4D3D557}" dt="2023-04-18T00:57:17.644" v="92" actId="14100"/>
        <pc:sldMkLst>
          <pc:docMk/>
          <pc:sldMk cId="1547012370" sldId="330"/>
        </pc:sldMkLst>
        <pc:spChg chg="mod">
          <ac:chgData name="Jamie Mellway" userId="64a32afde6b9d889" providerId="LiveId" clId="{AC72A4E8-7ED4-4B44-8D4B-A362E4D3D557}" dt="2023-04-17T22:38:17.688" v="43" actId="12"/>
          <ac:spMkLst>
            <pc:docMk/>
            <pc:sldMk cId="1547012370" sldId="330"/>
            <ac:spMk id="3" creationId="{031BC5AB-4BA9-4429-A1EE-57C0879AD505}"/>
          </ac:spMkLst>
        </pc:spChg>
        <pc:spChg chg="mod">
          <ac:chgData name="Jamie Mellway" userId="64a32afde6b9d889" providerId="LiveId" clId="{AC72A4E8-7ED4-4B44-8D4B-A362E4D3D557}" dt="2023-04-18T00:57:17.644" v="92" actId="14100"/>
          <ac:spMkLst>
            <pc:docMk/>
            <pc:sldMk cId="1547012370" sldId="330"/>
            <ac:spMk id="11" creationId="{910E3A19-19A1-4BB4-88A1-A47921E7BAC9}"/>
          </ac:spMkLst>
        </pc:spChg>
        <pc:spChg chg="mod">
          <ac:chgData name="Jamie Mellway" userId="64a32afde6b9d889" providerId="LiveId" clId="{AC72A4E8-7ED4-4B44-8D4B-A362E4D3D557}" dt="2023-04-17T22:50:10.482" v="54" actId="15"/>
          <ac:spMkLst>
            <pc:docMk/>
            <pc:sldMk cId="1547012370" sldId="330"/>
            <ac:spMk id="13" creationId="{94D27F69-700D-4BFE-A82F-C59CA7B55E94}"/>
          </ac:spMkLst>
        </pc:spChg>
      </pc:sldChg>
      <pc:sldChg chg="modSp mod">
        <pc:chgData name="Jamie Mellway" userId="64a32afde6b9d889" providerId="LiveId" clId="{AC72A4E8-7ED4-4B44-8D4B-A362E4D3D557}" dt="2023-04-17T22:39:33.782" v="51" actId="20577"/>
        <pc:sldMkLst>
          <pc:docMk/>
          <pc:sldMk cId="3253058185" sldId="338"/>
        </pc:sldMkLst>
        <pc:spChg chg="mod">
          <ac:chgData name="Jamie Mellway" userId="64a32afde6b9d889" providerId="LiveId" clId="{AC72A4E8-7ED4-4B44-8D4B-A362E4D3D557}" dt="2023-04-17T22:39:33.782" v="51" actId="20577"/>
          <ac:spMkLst>
            <pc:docMk/>
            <pc:sldMk cId="3253058185" sldId="338"/>
            <ac:spMk id="5" creationId="{24AC1517-2171-47F6-BEFD-6A3AFCA2CF91}"/>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AAF045-FEF6-43EA-9CDC-C84FC3F85E9C}" type="datetimeFigureOut">
              <a:rPr lang="en-US" smtClean="0"/>
              <a:t>6/12/2023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52F1279-6CE4-4169-83D3-4483097B6907}" type="slidenum">
              <a:rPr lang="en-US" smtClean="0"/>
              <a:t>‹#›</a:t>
            </a:fld>
            <a:endParaRPr lang="en-US"/>
          </a:p>
        </p:txBody>
      </p:sp>
    </p:spTree>
    <p:extLst>
      <p:ext uri="{BB962C8B-B14F-4D97-AF65-F5344CB8AC3E}">
        <p14:creationId xmlns:p14="http://schemas.microsoft.com/office/powerpoint/2010/main" val="14055899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76917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9_Contents slide layout">
    <p:spTree>
      <p:nvGrpSpPr>
        <p:cNvPr id="1" name=""/>
        <p:cNvGrpSpPr/>
        <p:nvPr/>
      </p:nvGrpSpPr>
      <p:grpSpPr>
        <a:xfrm>
          <a:off x="0" y="0"/>
          <a:ext cx="0" cy="0"/>
          <a:chOff x="0" y="0"/>
          <a:chExt cx="0" cy="0"/>
        </a:xfrm>
      </p:grpSpPr>
      <p:sp>
        <p:nvSpPr>
          <p:cNvPr id="2" name="Picture Placeholder 6">
            <a:extLst>
              <a:ext uri="{FF2B5EF4-FFF2-40B4-BE49-F238E27FC236}">
                <a16:creationId xmlns:a16="http://schemas.microsoft.com/office/drawing/2014/main" id="{E2730462-C992-40FA-8F59-8C11A7C73EB5}"/>
              </a:ext>
            </a:extLst>
          </p:cNvPr>
          <p:cNvSpPr>
            <a:spLocks noGrp="1"/>
          </p:cNvSpPr>
          <p:nvPr>
            <p:ph type="pic" sz="quarter" idx="10" hasCustomPrompt="1"/>
          </p:nvPr>
        </p:nvSpPr>
        <p:spPr>
          <a:xfrm>
            <a:off x="3353072" y="2"/>
            <a:ext cx="5472876" cy="6857999"/>
          </a:xfrm>
          <a:custGeom>
            <a:avLst/>
            <a:gdLst>
              <a:gd name="connsiteX0" fmla="*/ 1236560 w 5472876"/>
              <a:gd name="connsiteY0" fmla="*/ 0 h 6857999"/>
              <a:gd name="connsiteX1" fmla="*/ 5472876 w 5472876"/>
              <a:gd name="connsiteY1" fmla="*/ 0 h 6857999"/>
              <a:gd name="connsiteX2" fmla="*/ 4236316 w 5472876"/>
              <a:gd name="connsiteY2" fmla="*/ 6857999 h 6857999"/>
              <a:gd name="connsiteX3" fmla="*/ 0 w 5472876"/>
              <a:gd name="connsiteY3" fmla="*/ 6857999 h 6857999"/>
            </a:gdLst>
            <a:ahLst/>
            <a:cxnLst>
              <a:cxn ang="0">
                <a:pos x="connsiteX0" y="connsiteY0"/>
              </a:cxn>
              <a:cxn ang="0">
                <a:pos x="connsiteX1" y="connsiteY1"/>
              </a:cxn>
              <a:cxn ang="0">
                <a:pos x="connsiteX2" y="connsiteY2"/>
              </a:cxn>
              <a:cxn ang="0">
                <a:pos x="connsiteX3" y="connsiteY3"/>
              </a:cxn>
            </a:cxnLst>
            <a:rect l="l" t="t" r="r" b="b"/>
            <a:pathLst>
              <a:path w="5472876" h="6857999">
                <a:moveTo>
                  <a:pt x="1236560" y="0"/>
                </a:moveTo>
                <a:lnTo>
                  <a:pt x="5472876" y="0"/>
                </a:lnTo>
                <a:lnTo>
                  <a:pt x="4236316" y="6857999"/>
                </a:lnTo>
                <a:lnTo>
                  <a:pt x="0" y="6857999"/>
                </a:lnTo>
                <a:close/>
              </a:path>
            </a:pathLst>
          </a:custGeom>
          <a:solidFill>
            <a:schemeClr val="bg1">
              <a:lumMod val="95000"/>
            </a:schemeClr>
          </a:solidFill>
          <a:effectLst/>
        </p:spPr>
        <p:txBody>
          <a:bodyPr wrap="square" anchor="ctr">
            <a:noAutofit/>
          </a:bodyPr>
          <a:lstStyle>
            <a:lvl1pPr marL="0" marR="0" indent="0" algn="ctr" defTabSz="914400" rtl="0" eaLnBrk="1" fontAlgn="auto" latinLnBrk="1" hangingPunct="1">
              <a:lnSpc>
                <a:spcPct val="90000"/>
              </a:lnSpc>
              <a:spcBef>
                <a:spcPts val="1000"/>
              </a:spcBef>
              <a:spcAft>
                <a:spcPts val="0"/>
              </a:spcAft>
              <a:buClrTx/>
              <a:buSzTx/>
              <a:buFontTx/>
              <a:buNone/>
              <a:tabLst/>
              <a:defRPr sz="1800"/>
            </a:lvl1pPr>
          </a:lstStyle>
          <a:p>
            <a:r>
              <a:rPr lang="en-US" altLang="ko-KR"/>
              <a:t>Your Picture Here And Send To Back</a:t>
            </a:r>
            <a:endParaRPr lang="ko-KR" altLang="en-US" dirty="0"/>
          </a:p>
        </p:txBody>
      </p:sp>
    </p:spTree>
    <p:extLst>
      <p:ext uri="{BB962C8B-B14F-4D97-AF65-F5344CB8AC3E}">
        <p14:creationId xmlns:p14="http://schemas.microsoft.com/office/powerpoint/2010/main" val="24452834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0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486846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1_Contents slide layout">
    <p:spTree>
      <p:nvGrpSpPr>
        <p:cNvPr id="1" name=""/>
        <p:cNvGrpSpPr/>
        <p:nvPr/>
      </p:nvGrpSpPr>
      <p:grpSpPr>
        <a:xfrm>
          <a:off x="0" y="0"/>
          <a:ext cx="0" cy="0"/>
          <a:chOff x="0" y="0"/>
          <a:chExt cx="0" cy="0"/>
        </a:xfrm>
      </p:grpSpPr>
      <p:sp>
        <p:nvSpPr>
          <p:cNvPr id="2" name="Rectangle 17">
            <a:extLst>
              <a:ext uri="{FF2B5EF4-FFF2-40B4-BE49-F238E27FC236}">
                <a16:creationId xmlns:a16="http://schemas.microsoft.com/office/drawing/2014/main" id="{3289687E-E05D-4695-958C-B1E6D2856857}"/>
              </a:ext>
            </a:extLst>
          </p:cNvPr>
          <p:cNvSpPr/>
          <p:nvPr userDrawn="1"/>
        </p:nvSpPr>
        <p:spPr>
          <a:xfrm>
            <a:off x="6643991" y="0"/>
            <a:ext cx="36981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그림 개체 틀 8">
            <a:extLst>
              <a:ext uri="{FF2B5EF4-FFF2-40B4-BE49-F238E27FC236}">
                <a16:creationId xmlns:a16="http://schemas.microsoft.com/office/drawing/2014/main" id="{2913FE9C-62F2-4E2F-974F-EF6F5174BAA4}"/>
              </a:ext>
            </a:extLst>
          </p:cNvPr>
          <p:cNvSpPr>
            <a:spLocks noGrp="1"/>
          </p:cNvSpPr>
          <p:nvPr>
            <p:ph type="pic" sz="quarter" idx="10" hasCustomPrompt="1"/>
          </p:nvPr>
        </p:nvSpPr>
        <p:spPr>
          <a:xfrm>
            <a:off x="693477" y="1777429"/>
            <a:ext cx="10805047" cy="2763750"/>
          </a:xfrm>
          <a:prstGeom prst="rect">
            <a:avLst/>
          </a:prstGeom>
          <a:solidFill>
            <a:schemeClr val="bg1">
              <a:lumMod val="95000"/>
            </a:schemeClr>
          </a:solidFill>
          <a:effectLst/>
        </p:spPr>
        <p:txBody>
          <a:bodyPr wrap="square" anchor="ctr">
            <a:noAutofit/>
          </a:bodyPr>
          <a:lstStyle>
            <a:lvl1pPr marL="0" marR="0" indent="0" algn="ctr" defTabSz="914400" rtl="0" eaLnBrk="1" fontAlgn="auto" latinLnBrk="1" hangingPunct="1">
              <a:lnSpc>
                <a:spcPct val="90000"/>
              </a:lnSpc>
              <a:spcBef>
                <a:spcPts val="1000"/>
              </a:spcBef>
              <a:spcAft>
                <a:spcPts val="0"/>
              </a:spcAft>
              <a:buClrTx/>
              <a:buSzTx/>
              <a:buFontTx/>
              <a:buNone/>
              <a:tabLst/>
              <a:defRPr sz="1800"/>
            </a:lvl1pPr>
          </a:lstStyle>
          <a:p>
            <a:r>
              <a:rPr lang="en-US" altLang="ko-KR" dirty="0"/>
              <a:t>Your Picture Here</a:t>
            </a:r>
            <a:endParaRPr lang="ko-KR" altLang="en-US" dirty="0"/>
          </a:p>
        </p:txBody>
      </p:sp>
    </p:spTree>
    <p:extLst>
      <p:ext uri="{BB962C8B-B14F-4D97-AF65-F5344CB8AC3E}">
        <p14:creationId xmlns:p14="http://schemas.microsoft.com/office/powerpoint/2010/main" val="391883796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2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55743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3_Contents slide layout">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C10619B1-32EF-432D-BF49-D70BA36A062D}"/>
              </a:ext>
            </a:extLst>
          </p:cNvPr>
          <p:cNvSpPr/>
          <p:nvPr userDrawn="1"/>
        </p:nvSpPr>
        <p:spPr>
          <a:xfrm>
            <a:off x="6908167" y="5662484"/>
            <a:ext cx="4431324" cy="448874"/>
          </a:xfrm>
          <a:prstGeom prst="ellipse">
            <a:avLst/>
          </a:prstGeom>
          <a:solidFill>
            <a:schemeClr val="tx1">
              <a:lumMod val="50000"/>
              <a:lumOff val="50000"/>
            </a:schemeClr>
          </a:solidFill>
          <a:ln>
            <a:noFill/>
          </a:ln>
          <a:effectLst>
            <a:softEdge rad="203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grpSp>
        <p:nvGrpSpPr>
          <p:cNvPr id="3" name="Graphic 14">
            <a:extLst>
              <a:ext uri="{FF2B5EF4-FFF2-40B4-BE49-F238E27FC236}">
                <a16:creationId xmlns:a16="http://schemas.microsoft.com/office/drawing/2014/main" id="{E6F96327-3565-4938-B1B3-64B119777404}"/>
              </a:ext>
            </a:extLst>
          </p:cNvPr>
          <p:cNvGrpSpPr/>
          <p:nvPr userDrawn="1"/>
        </p:nvGrpSpPr>
        <p:grpSpPr>
          <a:xfrm>
            <a:off x="7079704" y="2354198"/>
            <a:ext cx="4354942" cy="3514972"/>
            <a:chOff x="2444748" y="555045"/>
            <a:chExt cx="7282048" cy="5727454"/>
          </a:xfrm>
        </p:grpSpPr>
        <p:sp>
          <p:nvSpPr>
            <p:cNvPr id="4" name="Freeform: Shape 3">
              <a:extLst>
                <a:ext uri="{FF2B5EF4-FFF2-40B4-BE49-F238E27FC236}">
                  <a16:creationId xmlns:a16="http://schemas.microsoft.com/office/drawing/2014/main" id="{D55B32D0-8C79-43CF-8BE1-13BA4C9369FF}"/>
                </a:ext>
              </a:extLst>
            </p:cNvPr>
            <p:cNvSpPr/>
            <p:nvPr/>
          </p:nvSpPr>
          <p:spPr>
            <a:xfrm>
              <a:off x="4964693" y="5443837"/>
              <a:ext cx="2168250" cy="818208"/>
            </a:xfrm>
            <a:custGeom>
              <a:avLst/>
              <a:gdLst>
                <a:gd name="connsiteX0" fmla="*/ 1941333 w 2168250"/>
                <a:gd name="connsiteY0" fmla="*/ 525699 h 818207"/>
                <a:gd name="connsiteX1" fmla="*/ 1785874 w 2168250"/>
                <a:gd name="connsiteY1" fmla="*/ 30683 h 818207"/>
                <a:gd name="connsiteX2" fmla="*/ 1114943 w 2168250"/>
                <a:gd name="connsiteY2" fmla="*/ 30683 h 818207"/>
                <a:gd name="connsiteX3" fmla="*/ 1065851 w 2168250"/>
                <a:gd name="connsiteY3" fmla="*/ 30683 h 818207"/>
                <a:gd name="connsiteX4" fmla="*/ 390830 w 2168250"/>
                <a:gd name="connsiteY4" fmla="*/ 30683 h 818207"/>
                <a:gd name="connsiteX5" fmla="*/ 235370 w 2168250"/>
                <a:gd name="connsiteY5" fmla="*/ 525699 h 818207"/>
                <a:gd name="connsiteX6" fmla="*/ 259916 w 2168250"/>
                <a:gd name="connsiteY6" fmla="*/ 816162 h 818207"/>
                <a:gd name="connsiteX7" fmla="*/ 1065851 w 2168250"/>
                <a:gd name="connsiteY7" fmla="*/ 816162 h 818207"/>
                <a:gd name="connsiteX8" fmla="*/ 1114943 w 2168250"/>
                <a:gd name="connsiteY8" fmla="*/ 816162 h 818207"/>
                <a:gd name="connsiteX9" fmla="*/ 1920878 w 2168250"/>
                <a:gd name="connsiteY9" fmla="*/ 816162 h 818207"/>
                <a:gd name="connsiteX10" fmla="*/ 1941333 w 2168250"/>
                <a:gd name="connsiteY10" fmla="*/ 525699 h 818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68250" h="818207">
                  <a:moveTo>
                    <a:pt x="1941333" y="525699"/>
                  </a:moveTo>
                  <a:cubicBezTo>
                    <a:pt x="1789965" y="370239"/>
                    <a:pt x="1785874" y="30683"/>
                    <a:pt x="1785874" y="30683"/>
                  </a:cubicBezTo>
                  <a:lnTo>
                    <a:pt x="1114943" y="30683"/>
                  </a:lnTo>
                  <a:lnTo>
                    <a:pt x="1065851" y="30683"/>
                  </a:lnTo>
                  <a:lnTo>
                    <a:pt x="390830" y="30683"/>
                  </a:lnTo>
                  <a:cubicBezTo>
                    <a:pt x="390830" y="30683"/>
                    <a:pt x="386739" y="366148"/>
                    <a:pt x="235370" y="525699"/>
                  </a:cubicBezTo>
                  <a:cubicBezTo>
                    <a:pt x="84002" y="681158"/>
                    <a:pt x="-149188" y="816162"/>
                    <a:pt x="259916" y="816162"/>
                  </a:cubicBezTo>
                  <a:cubicBezTo>
                    <a:pt x="587199" y="816162"/>
                    <a:pt x="939029" y="816162"/>
                    <a:pt x="1065851" y="816162"/>
                  </a:cubicBezTo>
                  <a:cubicBezTo>
                    <a:pt x="1098579" y="816162"/>
                    <a:pt x="1114943" y="816162"/>
                    <a:pt x="1114943" y="816162"/>
                  </a:cubicBezTo>
                  <a:cubicBezTo>
                    <a:pt x="1245857" y="816162"/>
                    <a:pt x="1597686" y="816162"/>
                    <a:pt x="1920878" y="816162"/>
                  </a:cubicBezTo>
                  <a:cubicBezTo>
                    <a:pt x="2329982" y="816162"/>
                    <a:pt x="2092702" y="681158"/>
                    <a:pt x="1941333" y="525699"/>
                  </a:cubicBezTo>
                  <a:close/>
                </a:path>
              </a:pathLst>
            </a:custGeom>
            <a:gradFill>
              <a:gsLst>
                <a:gs pos="0">
                  <a:schemeClr val="bg1">
                    <a:lumMod val="75000"/>
                  </a:schemeClr>
                </a:gs>
                <a:gs pos="53000">
                  <a:schemeClr val="bg1">
                    <a:lumMod val="85000"/>
                  </a:schemeClr>
                </a:gs>
                <a:gs pos="83000">
                  <a:schemeClr val="bg1">
                    <a:lumMod val="75000"/>
                  </a:schemeClr>
                </a:gs>
                <a:gs pos="100000">
                  <a:schemeClr val="bg1">
                    <a:lumMod val="75000"/>
                  </a:schemeClr>
                </a:gs>
              </a:gsLst>
              <a:lin ang="16200000" scaled="0"/>
            </a:gradFill>
            <a:ln w="9525" cap="flat">
              <a:noFill/>
              <a:prstDash val="solid"/>
              <a:miter/>
            </a:ln>
          </p:spPr>
          <p:txBody>
            <a:bodyPr rtlCol="0" anchor="ctr"/>
            <a:lstStyle/>
            <a:p>
              <a:endParaRPr lang="en-US"/>
            </a:p>
          </p:txBody>
        </p:sp>
        <p:sp>
          <p:nvSpPr>
            <p:cNvPr id="5" name="Freeform: Shape 4">
              <a:extLst>
                <a:ext uri="{FF2B5EF4-FFF2-40B4-BE49-F238E27FC236}">
                  <a16:creationId xmlns:a16="http://schemas.microsoft.com/office/drawing/2014/main" id="{2B0CA91C-AD7F-487D-8944-F24FED164420}"/>
                </a:ext>
              </a:extLst>
            </p:cNvPr>
            <p:cNvSpPr/>
            <p:nvPr/>
          </p:nvSpPr>
          <p:spPr>
            <a:xfrm>
              <a:off x="2444748" y="555045"/>
              <a:ext cx="7282048" cy="4950157"/>
            </a:xfrm>
            <a:custGeom>
              <a:avLst/>
              <a:gdLst>
                <a:gd name="connsiteX0" fmla="*/ 7038632 w 7282048"/>
                <a:gd name="connsiteY0" fmla="*/ 30683 h 4950157"/>
                <a:gd name="connsiteX1" fmla="*/ 3704436 w 7282048"/>
                <a:gd name="connsiteY1" fmla="*/ 30683 h 4950157"/>
                <a:gd name="connsiteX2" fmla="*/ 3589886 w 7282048"/>
                <a:gd name="connsiteY2" fmla="*/ 30683 h 4950157"/>
                <a:gd name="connsiteX3" fmla="*/ 259781 w 7282048"/>
                <a:gd name="connsiteY3" fmla="*/ 30683 h 4950157"/>
                <a:gd name="connsiteX4" fmla="*/ 30683 w 7282048"/>
                <a:gd name="connsiteY4" fmla="*/ 259781 h 4950157"/>
                <a:gd name="connsiteX5" fmla="*/ 30683 w 7282048"/>
                <a:gd name="connsiteY5" fmla="*/ 4698558 h 4950157"/>
                <a:gd name="connsiteX6" fmla="*/ 239326 w 7282048"/>
                <a:gd name="connsiteY6" fmla="*/ 4931748 h 4950157"/>
                <a:gd name="connsiteX7" fmla="*/ 7042723 w 7282048"/>
                <a:gd name="connsiteY7" fmla="*/ 4931748 h 4950157"/>
                <a:gd name="connsiteX8" fmla="*/ 7251366 w 7282048"/>
                <a:gd name="connsiteY8" fmla="*/ 4698558 h 4950157"/>
                <a:gd name="connsiteX9" fmla="*/ 7251366 w 7282048"/>
                <a:gd name="connsiteY9" fmla="*/ 259781 h 4950157"/>
                <a:gd name="connsiteX10" fmla="*/ 7038632 w 7282048"/>
                <a:gd name="connsiteY10" fmla="*/ 30683 h 4950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82048" h="4950157">
                  <a:moveTo>
                    <a:pt x="7038632" y="30683"/>
                  </a:moveTo>
                  <a:lnTo>
                    <a:pt x="3704436" y="30683"/>
                  </a:lnTo>
                  <a:lnTo>
                    <a:pt x="3589886" y="30683"/>
                  </a:lnTo>
                  <a:lnTo>
                    <a:pt x="259781" y="30683"/>
                  </a:lnTo>
                  <a:cubicBezTo>
                    <a:pt x="141141" y="30683"/>
                    <a:pt x="30683" y="128868"/>
                    <a:pt x="30683" y="259781"/>
                  </a:cubicBezTo>
                  <a:lnTo>
                    <a:pt x="30683" y="4698558"/>
                  </a:lnTo>
                  <a:cubicBezTo>
                    <a:pt x="30683" y="4829472"/>
                    <a:pt x="124777" y="4931748"/>
                    <a:pt x="239326" y="4931748"/>
                  </a:cubicBezTo>
                  <a:lnTo>
                    <a:pt x="7042723" y="4931748"/>
                  </a:lnTo>
                  <a:cubicBezTo>
                    <a:pt x="7157272" y="4931748"/>
                    <a:pt x="7251366" y="4825380"/>
                    <a:pt x="7251366" y="4698558"/>
                  </a:cubicBezTo>
                  <a:lnTo>
                    <a:pt x="7251366" y="259781"/>
                  </a:lnTo>
                  <a:cubicBezTo>
                    <a:pt x="7251366" y="128868"/>
                    <a:pt x="7157272" y="30683"/>
                    <a:pt x="7038632" y="30683"/>
                  </a:cubicBezTo>
                  <a:close/>
                </a:path>
              </a:pathLst>
            </a:custGeom>
            <a:solidFill>
              <a:srgbClr val="999999"/>
            </a:solidFill>
            <a:ln w="9525" cap="flat">
              <a:noFill/>
              <a:prstDash val="solid"/>
              <a:miter/>
            </a:ln>
          </p:spPr>
          <p:txBody>
            <a:bodyPr rtlCol="0" anchor="ctr"/>
            <a:lstStyle/>
            <a:p>
              <a:endParaRPr lang="en-US" dirty="0"/>
            </a:p>
          </p:txBody>
        </p:sp>
        <p:sp>
          <p:nvSpPr>
            <p:cNvPr id="6" name="Freeform: Shape 5">
              <a:extLst>
                <a:ext uri="{FF2B5EF4-FFF2-40B4-BE49-F238E27FC236}">
                  <a16:creationId xmlns:a16="http://schemas.microsoft.com/office/drawing/2014/main" id="{40FFDC03-ECE6-46C8-BA8F-DF14D693813E}"/>
                </a:ext>
              </a:extLst>
            </p:cNvPr>
            <p:cNvSpPr/>
            <p:nvPr/>
          </p:nvSpPr>
          <p:spPr>
            <a:xfrm>
              <a:off x="8706599" y="5435655"/>
              <a:ext cx="490925" cy="81821"/>
            </a:xfrm>
            <a:custGeom>
              <a:avLst/>
              <a:gdLst>
                <a:gd name="connsiteX0" fmla="*/ 32212 w 490924"/>
                <a:gd name="connsiteY0" fmla="*/ 30683 h 81820"/>
                <a:gd name="connsiteX1" fmla="*/ 64939 w 490924"/>
                <a:gd name="connsiteY1" fmla="*/ 71593 h 81820"/>
                <a:gd name="connsiteX2" fmla="*/ 461771 w 490924"/>
                <a:gd name="connsiteY2" fmla="*/ 71593 h 81820"/>
                <a:gd name="connsiteX3" fmla="*/ 498590 w 490924"/>
                <a:gd name="connsiteY3" fmla="*/ 30683 h 81820"/>
                <a:gd name="connsiteX4" fmla="*/ 32212 w 490924"/>
                <a:gd name="connsiteY4" fmla="*/ 30683 h 81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0924" h="81820">
                  <a:moveTo>
                    <a:pt x="32212" y="30683"/>
                  </a:moveTo>
                  <a:cubicBezTo>
                    <a:pt x="32212" y="30683"/>
                    <a:pt x="19938" y="67502"/>
                    <a:pt x="64939" y="71593"/>
                  </a:cubicBezTo>
                  <a:lnTo>
                    <a:pt x="461771" y="71593"/>
                  </a:lnTo>
                  <a:cubicBezTo>
                    <a:pt x="461771" y="71593"/>
                    <a:pt x="502681" y="75684"/>
                    <a:pt x="498590" y="30683"/>
                  </a:cubicBezTo>
                  <a:lnTo>
                    <a:pt x="32212" y="30683"/>
                  </a:lnTo>
                  <a:close/>
                </a:path>
              </a:pathLst>
            </a:custGeom>
            <a:solidFill>
              <a:srgbClr val="999999"/>
            </a:solidFill>
            <a:ln w="9525"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B152B523-66A4-4D48-B49C-2A400D04AD8A}"/>
                </a:ext>
              </a:extLst>
            </p:cNvPr>
            <p:cNvSpPr/>
            <p:nvPr/>
          </p:nvSpPr>
          <p:spPr>
            <a:xfrm>
              <a:off x="2481568" y="595956"/>
              <a:ext cx="7200228" cy="4336501"/>
            </a:xfrm>
            <a:custGeom>
              <a:avLst/>
              <a:gdLst>
                <a:gd name="connsiteX0" fmla="*/ 6973175 w 7200227"/>
                <a:gd name="connsiteY0" fmla="*/ 30683 h 4336501"/>
                <a:gd name="connsiteX1" fmla="*/ 3671707 w 7200227"/>
                <a:gd name="connsiteY1" fmla="*/ 30683 h 4336501"/>
                <a:gd name="connsiteX2" fmla="*/ 3561249 w 7200227"/>
                <a:gd name="connsiteY2" fmla="*/ 30683 h 4336501"/>
                <a:gd name="connsiteX3" fmla="*/ 259781 w 7200227"/>
                <a:gd name="connsiteY3" fmla="*/ 30683 h 4336501"/>
                <a:gd name="connsiteX4" fmla="*/ 30683 w 7200227"/>
                <a:gd name="connsiteY4" fmla="*/ 231144 h 4336501"/>
                <a:gd name="connsiteX5" fmla="*/ 30683 w 7200227"/>
                <a:gd name="connsiteY5" fmla="*/ 4330365 h 4336501"/>
                <a:gd name="connsiteX6" fmla="*/ 7185909 w 7200227"/>
                <a:gd name="connsiteY6" fmla="*/ 4330365 h 4336501"/>
                <a:gd name="connsiteX7" fmla="*/ 7185909 w 7200227"/>
                <a:gd name="connsiteY7" fmla="*/ 231144 h 4336501"/>
                <a:gd name="connsiteX8" fmla="*/ 6973175 w 7200227"/>
                <a:gd name="connsiteY8" fmla="*/ 30683 h 4336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227" h="4336501">
                  <a:moveTo>
                    <a:pt x="6973175" y="30683"/>
                  </a:moveTo>
                  <a:lnTo>
                    <a:pt x="3671707" y="30683"/>
                  </a:lnTo>
                  <a:lnTo>
                    <a:pt x="3561249" y="30683"/>
                  </a:lnTo>
                  <a:lnTo>
                    <a:pt x="259781" y="30683"/>
                  </a:lnTo>
                  <a:cubicBezTo>
                    <a:pt x="141141" y="30683"/>
                    <a:pt x="30683" y="112504"/>
                    <a:pt x="30683" y="231144"/>
                  </a:cubicBezTo>
                  <a:lnTo>
                    <a:pt x="30683" y="4330365"/>
                  </a:lnTo>
                  <a:lnTo>
                    <a:pt x="7185909" y="4330365"/>
                  </a:lnTo>
                  <a:lnTo>
                    <a:pt x="7185909" y="231144"/>
                  </a:lnTo>
                  <a:cubicBezTo>
                    <a:pt x="7185909" y="112504"/>
                    <a:pt x="7091815" y="30683"/>
                    <a:pt x="6973175" y="30683"/>
                  </a:cubicBezTo>
                  <a:close/>
                </a:path>
              </a:pathLst>
            </a:custGeom>
            <a:solidFill>
              <a:srgbClr val="231F20"/>
            </a:solidFill>
            <a:ln w="9525" cap="flat">
              <a:noFill/>
              <a:prstDash val="solid"/>
              <a:miter/>
            </a:ln>
          </p:spPr>
          <p:txBody>
            <a:bodyPr rtlCol="0" anchor="ctr"/>
            <a:lstStyle/>
            <a:p>
              <a:endParaRPr lang="en-US" dirty="0"/>
            </a:p>
          </p:txBody>
        </p:sp>
        <p:sp>
          <p:nvSpPr>
            <p:cNvPr id="8" name="Freeform: Shape 7">
              <a:extLst>
                <a:ext uri="{FF2B5EF4-FFF2-40B4-BE49-F238E27FC236}">
                  <a16:creationId xmlns:a16="http://schemas.microsoft.com/office/drawing/2014/main" id="{376FC0A1-B92F-4F4E-8553-711B14252DDD}"/>
                </a:ext>
              </a:extLst>
            </p:cNvPr>
            <p:cNvSpPr/>
            <p:nvPr/>
          </p:nvSpPr>
          <p:spPr>
            <a:xfrm>
              <a:off x="4968919" y="6159768"/>
              <a:ext cx="2168250" cy="122731"/>
            </a:xfrm>
            <a:custGeom>
              <a:avLst/>
              <a:gdLst>
                <a:gd name="connsiteX0" fmla="*/ 30683 w 2168250"/>
                <a:gd name="connsiteY0" fmla="*/ 34774 h 122731"/>
                <a:gd name="connsiteX1" fmla="*/ 30683 w 2168250"/>
                <a:gd name="connsiteY1" fmla="*/ 34774 h 122731"/>
                <a:gd name="connsiteX2" fmla="*/ 30683 w 2168250"/>
                <a:gd name="connsiteY2" fmla="*/ 38865 h 122731"/>
                <a:gd name="connsiteX3" fmla="*/ 30683 w 2168250"/>
                <a:gd name="connsiteY3" fmla="*/ 38865 h 122731"/>
                <a:gd name="connsiteX4" fmla="*/ 263872 w 2168250"/>
                <a:gd name="connsiteY4" fmla="*/ 96140 h 122731"/>
                <a:gd name="connsiteX5" fmla="*/ 1069807 w 2168250"/>
                <a:gd name="connsiteY5" fmla="*/ 96140 h 122731"/>
                <a:gd name="connsiteX6" fmla="*/ 1118899 w 2168250"/>
                <a:gd name="connsiteY6" fmla="*/ 96140 h 122731"/>
                <a:gd name="connsiteX7" fmla="*/ 1924834 w 2168250"/>
                <a:gd name="connsiteY7" fmla="*/ 96140 h 122731"/>
                <a:gd name="connsiteX8" fmla="*/ 2153932 w 2168250"/>
                <a:gd name="connsiteY8" fmla="*/ 30683 h 122731"/>
                <a:gd name="connsiteX9" fmla="*/ 2137568 w 2168250"/>
                <a:gd name="connsiteY9" fmla="*/ 30683 h 122731"/>
                <a:gd name="connsiteX10" fmla="*/ 2137568 w 2168250"/>
                <a:gd name="connsiteY10" fmla="*/ 30683 h 122731"/>
                <a:gd name="connsiteX11" fmla="*/ 30683 w 2168250"/>
                <a:gd name="connsiteY11" fmla="*/ 30683 h 122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68250" h="122731">
                  <a:moveTo>
                    <a:pt x="30683" y="34774"/>
                  </a:moveTo>
                  <a:lnTo>
                    <a:pt x="30683" y="34774"/>
                  </a:lnTo>
                  <a:cubicBezTo>
                    <a:pt x="30683" y="38865"/>
                    <a:pt x="30683" y="38865"/>
                    <a:pt x="30683" y="38865"/>
                  </a:cubicBezTo>
                  <a:lnTo>
                    <a:pt x="30683" y="38865"/>
                  </a:lnTo>
                  <a:cubicBezTo>
                    <a:pt x="30683" y="79775"/>
                    <a:pt x="96139" y="96140"/>
                    <a:pt x="263872" y="96140"/>
                  </a:cubicBezTo>
                  <a:cubicBezTo>
                    <a:pt x="591155" y="96140"/>
                    <a:pt x="942984" y="96140"/>
                    <a:pt x="1069807" y="96140"/>
                  </a:cubicBezTo>
                  <a:cubicBezTo>
                    <a:pt x="1102535" y="96140"/>
                    <a:pt x="1118899" y="96140"/>
                    <a:pt x="1118899" y="96140"/>
                  </a:cubicBezTo>
                  <a:cubicBezTo>
                    <a:pt x="1249812" y="96140"/>
                    <a:pt x="1601642" y="96140"/>
                    <a:pt x="1924834" y="96140"/>
                  </a:cubicBezTo>
                  <a:cubicBezTo>
                    <a:pt x="2092566" y="96140"/>
                    <a:pt x="2149841" y="75684"/>
                    <a:pt x="2153932" y="30683"/>
                  </a:cubicBezTo>
                  <a:lnTo>
                    <a:pt x="2137568" y="30683"/>
                  </a:lnTo>
                  <a:lnTo>
                    <a:pt x="2137568" y="30683"/>
                  </a:lnTo>
                  <a:lnTo>
                    <a:pt x="30683" y="30683"/>
                  </a:lnTo>
                  <a:close/>
                </a:path>
              </a:pathLst>
            </a:custGeom>
            <a:solidFill>
              <a:schemeClr val="tx1">
                <a:lumMod val="50000"/>
                <a:lumOff val="50000"/>
              </a:schemeClr>
            </a:solidFill>
            <a:ln w="9525" cap="flat">
              <a:noFill/>
              <a:prstDash val="solid"/>
              <a:miter/>
            </a:ln>
          </p:spPr>
          <p:txBody>
            <a:bodyPr rtlCol="0" anchor="ctr"/>
            <a:lstStyle/>
            <a:p>
              <a:endParaRPr lang="en-US" dirty="0"/>
            </a:p>
          </p:txBody>
        </p:sp>
        <p:sp>
          <p:nvSpPr>
            <p:cNvPr id="9" name="Freeform: Shape 8">
              <a:extLst>
                <a:ext uri="{FF2B5EF4-FFF2-40B4-BE49-F238E27FC236}">
                  <a16:creationId xmlns:a16="http://schemas.microsoft.com/office/drawing/2014/main" id="{0F0EAF28-973E-4432-92CD-FFB3A75D233F}"/>
                </a:ext>
              </a:extLst>
            </p:cNvPr>
            <p:cNvSpPr/>
            <p:nvPr/>
          </p:nvSpPr>
          <p:spPr>
            <a:xfrm>
              <a:off x="2481568" y="4903820"/>
              <a:ext cx="7200228" cy="572745"/>
            </a:xfrm>
            <a:custGeom>
              <a:avLst/>
              <a:gdLst>
                <a:gd name="connsiteX0" fmla="*/ 30683 w 7200227"/>
                <a:gd name="connsiteY0" fmla="*/ 362057 h 572745"/>
                <a:gd name="connsiteX1" fmla="*/ 259781 w 7200227"/>
                <a:gd name="connsiteY1" fmla="*/ 562518 h 572745"/>
                <a:gd name="connsiteX2" fmla="*/ 3561249 w 7200227"/>
                <a:gd name="connsiteY2" fmla="*/ 562518 h 572745"/>
                <a:gd name="connsiteX3" fmla="*/ 3671707 w 7200227"/>
                <a:gd name="connsiteY3" fmla="*/ 562518 h 572745"/>
                <a:gd name="connsiteX4" fmla="*/ 6973175 w 7200227"/>
                <a:gd name="connsiteY4" fmla="*/ 562518 h 572745"/>
                <a:gd name="connsiteX5" fmla="*/ 7185909 w 7200227"/>
                <a:gd name="connsiteY5" fmla="*/ 362057 h 572745"/>
                <a:gd name="connsiteX6" fmla="*/ 7185909 w 7200227"/>
                <a:gd name="connsiteY6" fmla="*/ 30683 h 572745"/>
                <a:gd name="connsiteX7" fmla="*/ 30683 w 7200227"/>
                <a:gd name="connsiteY7" fmla="*/ 30683 h 572745"/>
                <a:gd name="connsiteX8" fmla="*/ 30683 w 7200227"/>
                <a:gd name="connsiteY8" fmla="*/ 362057 h 572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227" h="572745">
                  <a:moveTo>
                    <a:pt x="30683" y="362057"/>
                  </a:moveTo>
                  <a:cubicBezTo>
                    <a:pt x="30683" y="464333"/>
                    <a:pt x="141141" y="562518"/>
                    <a:pt x="259781" y="562518"/>
                  </a:cubicBezTo>
                  <a:lnTo>
                    <a:pt x="3561249" y="562518"/>
                  </a:lnTo>
                  <a:lnTo>
                    <a:pt x="3671707" y="562518"/>
                  </a:lnTo>
                  <a:lnTo>
                    <a:pt x="6973175" y="562518"/>
                  </a:lnTo>
                  <a:cubicBezTo>
                    <a:pt x="7091815" y="562518"/>
                    <a:pt x="7185909" y="464333"/>
                    <a:pt x="7185909" y="362057"/>
                  </a:cubicBezTo>
                  <a:lnTo>
                    <a:pt x="7185909" y="30683"/>
                  </a:lnTo>
                  <a:lnTo>
                    <a:pt x="30683" y="30683"/>
                  </a:lnTo>
                  <a:lnTo>
                    <a:pt x="30683" y="362057"/>
                  </a:lnTo>
                  <a:close/>
                </a:path>
              </a:pathLst>
            </a:custGeom>
            <a:solidFill>
              <a:schemeClr val="bg1">
                <a:lumMod val="75000"/>
              </a:schemeClr>
            </a:solid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6032A55B-8151-47F6-9AE4-10DAF48F4EC1}"/>
                </a:ext>
              </a:extLst>
            </p:cNvPr>
            <p:cNvSpPr/>
            <p:nvPr/>
          </p:nvSpPr>
          <p:spPr>
            <a:xfrm>
              <a:off x="2747714" y="910966"/>
              <a:ext cx="6676116" cy="3763756"/>
            </a:xfrm>
            <a:custGeom>
              <a:avLst/>
              <a:gdLst>
                <a:gd name="connsiteX0" fmla="*/ 30683 w 6586571"/>
                <a:gd name="connsiteY0" fmla="*/ 30683 h 3763755"/>
                <a:gd name="connsiteX1" fmla="*/ 6564071 w 6586571"/>
                <a:gd name="connsiteY1" fmla="*/ 30683 h 3763755"/>
                <a:gd name="connsiteX2" fmla="*/ 6564071 w 6586571"/>
                <a:gd name="connsiteY2" fmla="*/ 3753528 h 3763755"/>
                <a:gd name="connsiteX3" fmla="*/ 30683 w 6586571"/>
                <a:gd name="connsiteY3" fmla="*/ 3753528 h 3763755"/>
              </a:gdLst>
              <a:ahLst/>
              <a:cxnLst>
                <a:cxn ang="0">
                  <a:pos x="connsiteX0" y="connsiteY0"/>
                </a:cxn>
                <a:cxn ang="0">
                  <a:pos x="connsiteX1" y="connsiteY1"/>
                </a:cxn>
                <a:cxn ang="0">
                  <a:pos x="connsiteX2" y="connsiteY2"/>
                </a:cxn>
                <a:cxn ang="0">
                  <a:pos x="connsiteX3" y="connsiteY3"/>
                </a:cxn>
              </a:cxnLst>
              <a:rect l="l" t="t" r="r" b="b"/>
              <a:pathLst>
                <a:path w="6586571" h="3763755">
                  <a:moveTo>
                    <a:pt x="30683" y="30683"/>
                  </a:moveTo>
                  <a:lnTo>
                    <a:pt x="6564071" y="30683"/>
                  </a:lnTo>
                  <a:lnTo>
                    <a:pt x="6564071" y="3753528"/>
                  </a:lnTo>
                  <a:lnTo>
                    <a:pt x="30683" y="3753528"/>
                  </a:lnTo>
                  <a:close/>
                </a:path>
              </a:pathLst>
            </a:custGeom>
            <a:solidFill>
              <a:srgbClr val="F2F2F2"/>
            </a:solid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D8C3A2E4-E9EC-4D76-8B73-42DFFE2DA611}"/>
                </a:ext>
              </a:extLst>
            </p:cNvPr>
            <p:cNvSpPr/>
            <p:nvPr/>
          </p:nvSpPr>
          <p:spPr>
            <a:xfrm>
              <a:off x="5654591" y="939518"/>
              <a:ext cx="3769239" cy="3736342"/>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sp>
        <p:nvSpPr>
          <p:cNvPr id="12" name="그림 개체 틀 2">
            <a:extLst>
              <a:ext uri="{FF2B5EF4-FFF2-40B4-BE49-F238E27FC236}">
                <a16:creationId xmlns:a16="http://schemas.microsoft.com/office/drawing/2014/main" id="{21160164-5E9C-45C5-B6B2-DBE2E7A0F80C}"/>
              </a:ext>
            </a:extLst>
          </p:cNvPr>
          <p:cNvSpPr>
            <a:spLocks noGrp="1"/>
          </p:cNvSpPr>
          <p:nvPr>
            <p:ph type="pic" sz="quarter" idx="14" hasCustomPrompt="1"/>
          </p:nvPr>
        </p:nvSpPr>
        <p:spPr>
          <a:xfrm>
            <a:off x="7200473" y="2541394"/>
            <a:ext cx="4108512" cy="2372307"/>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defRPr>
            </a:lvl1pPr>
          </a:lstStyle>
          <a:p>
            <a:r>
              <a:rPr lang="en-US" altLang="ko-KR" dirty="0"/>
              <a:t>Place Your Picture Here</a:t>
            </a:r>
            <a:endParaRPr lang="ko-KR" altLang="en-US" dirty="0"/>
          </a:p>
        </p:txBody>
      </p:sp>
      <p:sp>
        <p:nvSpPr>
          <p:cNvPr id="13" name="Text Placeholder 9">
            <a:extLst>
              <a:ext uri="{FF2B5EF4-FFF2-40B4-BE49-F238E27FC236}">
                <a16:creationId xmlns:a16="http://schemas.microsoft.com/office/drawing/2014/main" id="{5AE4AE20-5B6C-4851-940C-815EB813E2AF}"/>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375097400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4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636620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5_Contents slide layout">
    <p:spTree>
      <p:nvGrpSpPr>
        <p:cNvPr id="1" name=""/>
        <p:cNvGrpSpPr/>
        <p:nvPr/>
      </p:nvGrpSpPr>
      <p:grpSpPr>
        <a:xfrm>
          <a:off x="0" y="0"/>
          <a:ext cx="0" cy="0"/>
          <a:chOff x="0" y="0"/>
          <a:chExt cx="0" cy="0"/>
        </a:xfrm>
      </p:grpSpPr>
      <p:sp>
        <p:nvSpPr>
          <p:cNvPr id="2" name="그림 개체 틀 2">
            <a:extLst>
              <a:ext uri="{FF2B5EF4-FFF2-40B4-BE49-F238E27FC236}">
                <a16:creationId xmlns:a16="http://schemas.microsoft.com/office/drawing/2014/main" id="{8479ED53-5E72-4796-A272-5A52C5AFC127}"/>
              </a:ext>
            </a:extLst>
          </p:cNvPr>
          <p:cNvSpPr>
            <a:spLocks noGrp="1"/>
          </p:cNvSpPr>
          <p:nvPr>
            <p:ph type="pic" sz="quarter" idx="17" hasCustomPrompt="1"/>
          </p:nvPr>
        </p:nvSpPr>
        <p:spPr>
          <a:xfrm>
            <a:off x="3267390" y="2672859"/>
            <a:ext cx="8924610" cy="2924636"/>
          </a:xfrm>
          <a:prstGeom prst="rect">
            <a:avLst/>
          </a:prstGeom>
          <a:solidFill>
            <a:schemeClr val="bg1">
              <a:lumMod val="95000"/>
            </a:schemeClr>
          </a:solidFill>
        </p:spPr>
        <p:txBody>
          <a:bodyPr anchor="ctr"/>
          <a:lstStyle>
            <a:lvl1pPr marL="0" indent="0" algn="ctr">
              <a:buNone/>
              <a:defRPr sz="1600">
                <a:solidFill>
                  <a:schemeClr val="tx1">
                    <a:lumMod val="75000"/>
                    <a:lumOff val="25000"/>
                  </a:schemeClr>
                </a:solidFill>
                <a:latin typeface="+mn-lt"/>
              </a:defRPr>
            </a:lvl1pPr>
          </a:lstStyle>
          <a:p>
            <a:r>
              <a:rPr lang="en-US" altLang="ko-KR" dirty="0"/>
              <a:t>Place Your Picture Here</a:t>
            </a:r>
            <a:endParaRPr lang="ko-KR" altLang="en-US" dirty="0"/>
          </a:p>
        </p:txBody>
      </p:sp>
      <p:sp>
        <p:nvSpPr>
          <p:cNvPr id="3" name="Frame 4">
            <a:extLst>
              <a:ext uri="{FF2B5EF4-FFF2-40B4-BE49-F238E27FC236}">
                <a16:creationId xmlns:a16="http://schemas.microsoft.com/office/drawing/2014/main" id="{F664D771-7999-4907-B49D-2A7174ED181E}"/>
              </a:ext>
            </a:extLst>
          </p:cNvPr>
          <p:cNvSpPr/>
          <p:nvPr userDrawn="1"/>
        </p:nvSpPr>
        <p:spPr>
          <a:xfrm>
            <a:off x="1065125" y="615462"/>
            <a:ext cx="10061750" cy="5627077"/>
          </a:xfrm>
          <a:prstGeom prst="frame">
            <a:avLst>
              <a:gd name="adj1" fmla="val 125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Rectangle 6">
            <a:extLst>
              <a:ext uri="{FF2B5EF4-FFF2-40B4-BE49-F238E27FC236}">
                <a16:creationId xmlns:a16="http://schemas.microsoft.com/office/drawing/2014/main" id="{5A3315B1-4C3C-4388-B1F0-F11B26C6E308}"/>
              </a:ext>
            </a:extLst>
          </p:cNvPr>
          <p:cNvSpPr/>
          <p:nvPr userDrawn="1"/>
        </p:nvSpPr>
        <p:spPr>
          <a:xfrm>
            <a:off x="0" y="2672858"/>
            <a:ext cx="3064747" cy="292463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6492805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7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960406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6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7483091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PNG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2482"/>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PNG &amp; Shapes Layout</a:t>
            </a:r>
          </a:p>
        </p:txBody>
      </p:sp>
    </p:spTree>
    <p:extLst>
      <p:ext uri="{BB962C8B-B14F-4D97-AF65-F5344CB8AC3E}">
        <p14:creationId xmlns:p14="http://schemas.microsoft.com/office/powerpoint/2010/main" val="24463927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nd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066714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Icon sets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123478"/>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Icon Sets Layout</a:t>
            </a:r>
          </a:p>
        </p:txBody>
      </p:sp>
      <p:sp>
        <p:nvSpPr>
          <p:cNvPr id="3" name="Rounded Rectangle 2"/>
          <p:cNvSpPr/>
          <p:nvPr userDrawn="1"/>
        </p:nvSpPr>
        <p:spPr>
          <a:xfrm>
            <a:off x="354010" y="1131591"/>
            <a:ext cx="3560767" cy="540256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p>
        </p:txBody>
      </p:sp>
      <p:sp>
        <p:nvSpPr>
          <p:cNvPr id="4" name="Rounded Rectangle 3"/>
          <p:cNvSpPr/>
          <p:nvPr userDrawn="1"/>
        </p:nvSpPr>
        <p:spPr>
          <a:xfrm>
            <a:off x="531933" y="1347500"/>
            <a:ext cx="153868" cy="5015200"/>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bg1"/>
              </a:solidFill>
            </a:endParaRPr>
          </a:p>
        </p:txBody>
      </p:sp>
      <p:sp>
        <p:nvSpPr>
          <p:cNvPr id="5" name="Half Frame 4"/>
          <p:cNvSpPr/>
          <p:nvPr userDrawn="1"/>
        </p:nvSpPr>
        <p:spPr>
          <a:xfrm rot="5400000">
            <a:off x="3057177" y="1276653"/>
            <a:ext cx="685849" cy="685148"/>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tx1">
                  <a:lumMod val="85000"/>
                  <a:lumOff val="15000"/>
                </a:schemeClr>
              </a:solidFill>
            </a:endParaRPr>
          </a:p>
        </p:txBody>
      </p:sp>
      <p:sp>
        <p:nvSpPr>
          <p:cNvPr id="58" name="TextBox 57">
            <a:extLst>
              <a:ext uri="{FF2B5EF4-FFF2-40B4-BE49-F238E27FC236}">
                <a16:creationId xmlns:a16="http://schemas.microsoft.com/office/drawing/2014/main" id="{5644E8BB-F13A-4AE0-889E-633DE4143787}"/>
              </a:ext>
            </a:extLst>
          </p:cNvPr>
          <p:cNvSpPr txBox="1"/>
          <p:nvPr userDrawn="1"/>
        </p:nvSpPr>
        <p:spPr>
          <a:xfrm>
            <a:off x="711704" y="1637214"/>
            <a:ext cx="2232248" cy="523220"/>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Resize without losing quality</a:t>
            </a:r>
            <a:endParaRPr lang="ko-KR" altLang="en-US" sz="1400" b="1" dirty="0">
              <a:solidFill>
                <a:schemeClr val="bg1"/>
              </a:solidFill>
              <a:latin typeface="Arial" pitchFamily="34" charset="0"/>
              <a:cs typeface="Arial" pitchFamily="34" charset="0"/>
            </a:endParaRPr>
          </a:p>
        </p:txBody>
      </p:sp>
      <p:sp>
        <p:nvSpPr>
          <p:cNvPr id="59" name="TextBox 58">
            <a:extLst>
              <a:ext uri="{FF2B5EF4-FFF2-40B4-BE49-F238E27FC236}">
                <a16:creationId xmlns:a16="http://schemas.microsoft.com/office/drawing/2014/main" id="{F2CE2B8B-ED32-491A-95B2-D28904BC432C}"/>
              </a:ext>
            </a:extLst>
          </p:cNvPr>
          <p:cNvSpPr txBox="1"/>
          <p:nvPr userDrawn="1"/>
        </p:nvSpPr>
        <p:spPr>
          <a:xfrm>
            <a:off x="711704" y="2127463"/>
            <a:ext cx="2232248" cy="738664"/>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Change Fill Color &amp;</a:t>
            </a:r>
          </a:p>
          <a:p>
            <a:r>
              <a:rPr lang="en-US" altLang="ko-KR" sz="1400" b="1" dirty="0">
                <a:solidFill>
                  <a:schemeClr val="bg1"/>
                </a:solidFill>
                <a:latin typeface="Arial" pitchFamily="34" charset="0"/>
                <a:cs typeface="Arial" pitchFamily="34" charset="0"/>
              </a:rPr>
              <a:t>Line Color</a:t>
            </a:r>
            <a:endParaRPr lang="ko-KR" altLang="en-US" sz="1400" b="1" dirty="0">
              <a:solidFill>
                <a:schemeClr val="bg1"/>
              </a:solidFill>
              <a:latin typeface="Arial" pitchFamily="34" charset="0"/>
              <a:cs typeface="Arial" pitchFamily="34" charset="0"/>
            </a:endParaRPr>
          </a:p>
        </p:txBody>
      </p:sp>
      <p:sp>
        <p:nvSpPr>
          <p:cNvPr id="60" name="TextBox 59">
            <a:extLst>
              <a:ext uri="{FF2B5EF4-FFF2-40B4-BE49-F238E27FC236}">
                <a16:creationId xmlns:a16="http://schemas.microsoft.com/office/drawing/2014/main" id="{962A52DF-2523-4479-BFA3-B5ACE9887E1C}"/>
              </a:ext>
            </a:extLst>
          </p:cNvPr>
          <p:cNvSpPr txBox="1"/>
          <p:nvPr userDrawn="1"/>
        </p:nvSpPr>
        <p:spPr>
          <a:xfrm>
            <a:off x="721229" y="5808438"/>
            <a:ext cx="2232000" cy="307777"/>
          </a:xfrm>
          <a:prstGeom prst="rect">
            <a:avLst/>
          </a:prstGeom>
          <a:noFill/>
        </p:spPr>
        <p:txBody>
          <a:bodyPr wrap="square" rtlCol="0" anchor="ctr">
            <a:spAutoFit/>
          </a:bodyPr>
          <a:lstStyle/>
          <a:p>
            <a:r>
              <a:rPr lang="en-US" altLang="ko-KR" sz="1400" dirty="0">
                <a:solidFill>
                  <a:schemeClr val="bg1"/>
                </a:solidFill>
                <a:latin typeface="Arial" pitchFamily="34" charset="0"/>
                <a:cs typeface="Arial" pitchFamily="34" charset="0"/>
              </a:rPr>
              <a:t>www.allppt.com</a:t>
            </a:r>
            <a:endParaRPr lang="ko-KR" altLang="en-US" sz="1400" dirty="0">
              <a:solidFill>
                <a:schemeClr val="bg1"/>
              </a:solidFill>
              <a:latin typeface="Arial" pitchFamily="34" charset="0"/>
              <a:cs typeface="Arial" pitchFamily="34" charset="0"/>
            </a:endParaRPr>
          </a:p>
        </p:txBody>
      </p:sp>
      <p:sp>
        <p:nvSpPr>
          <p:cNvPr id="61" name="TextBox 60">
            <a:extLst>
              <a:ext uri="{FF2B5EF4-FFF2-40B4-BE49-F238E27FC236}">
                <a16:creationId xmlns:a16="http://schemas.microsoft.com/office/drawing/2014/main" id="{BAAC314F-E96A-4408-95DE-A70E9ED054AF}"/>
              </a:ext>
            </a:extLst>
          </p:cNvPr>
          <p:cNvSpPr txBox="1"/>
          <p:nvPr userDrawn="1"/>
        </p:nvSpPr>
        <p:spPr>
          <a:xfrm>
            <a:off x="721229" y="4450324"/>
            <a:ext cx="2717296" cy="1384995"/>
          </a:xfrm>
          <a:prstGeom prst="rect">
            <a:avLst/>
          </a:prstGeom>
          <a:noFill/>
        </p:spPr>
        <p:txBody>
          <a:bodyPr wrap="square" rtlCol="0" anchor="ctr">
            <a:spAutoFit/>
          </a:bodyPr>
          <a:lstStyle/>
          <a:p>
            <a:r>
              <a:rPr lang="en-US" altLang="ko-KR" sz="2800" b="1" dirty="0">
                <a:solidFill>
                  <a:schemeClr val="bg1"/>
                </a:solidFill>
                <a:latin typeface="+mn-lt"/>
                <a:ea typeface="+mn-ea"/>
                <a:cs typeface="Arial" pitchFamily="34" charset="0"/>
              </a:rPr>
              <a:t>FREE </a:t>
            </a:r>
          </a:p>
          <a:p>
            <a:r>
              <a:rPr lang="en-US" altLang="ko-KR" sz="2800" b="1" dirty="0">
                <a:solidFill>
                  <a:schemeClr val="bg1"/>
                </a:solidFill>
                <a:latin typeface="+mn-lt"/>
                <a:ea typeface="+mn-ea"/>
                <a:cs typeface="Arial" pitchFamily="34" charset="0"/>
              </a:rPr>
              <a:t>PPT TEMPLATES</a:t>
            </a:r>
          </a:p>
        </p:txBody>
      </p:sp>
    </p:spTree>
    <p:extLst>
      <p:ext uri="{BB962C8B-B14F-4D97-AF65-F5344CB8AC3E}">
        <p14:creationId xmlns:p14="http://schemas.microsoft.com/office/powerpoint/2010/main" val="31367658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Section Break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5001463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Break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847202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18993242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Agenda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823200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Taam slide layout">
    <p:spTree>
      <p:nvGrpSpPr>
        <p:cNvPr id="1" name=""/>
        <p:cNvGrpSpPr/>
        <p:nvPr/>
      </p:nvGrpSpPr>
      <p:grpSpPr>
        <a:xfrm>
          <a:off x="0" y="0"/>
          <a:ext cx="0" cy="0"/>
          <a:chOff x="0" y="0"/>
          <a:chExt cx="0" cy="0"/>
        </a:xfrm>
      </p:grpSpPr>
      <p:sp>
        <p:nvSpPr>
          <p:cNvPr id="3" name="Text Placeholder 9">
            <a:extLst>
              <a:ext uri="{FF2B5EF4-FFF2-40B4-BE49-F238E27FC236}">
                <a16:creationId xmlns:a16="http://schemas.microsoft.com/office/drawing/2014/main" id="{EF70765A-4598-4D75-8EBE-B820808F6559}"/>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Our Team LAYOUT</a:t>
            </a:r>
          </a:p>
        </p:txBody>
      </p:sp>
      <p:sp>
        <p:nvSpPr>
          <p:cNvPr id="4" name="Teardrop 6">
            <a:extLst>
              <a:ext uri="{FF2B5EF4-FFF2-40B4-BE49-F238E27FC236}">
                <a16:creationId xmlns:a16="http://schemas.microsoft.com/office/drawing/2014/main" id="{599424D7-8771-4882-8231-888CC6AEC430}"/>
              </a:ext>
            </a:extLst>
          </p:cNvPr>
          <p:cNvSpPr/>
          <p:nvPr userDrawn="1"/>
        </p:nvSpPr>
        <p:spPr>
          <a:xfrm rot="5400000">
            <a:off x="4667633" y="1598517"/>
            <a:ext cx="2484306" cy="2484306"/>
          </a:xfrm>
          <a:prstGeom prst="teardrop">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ardrop 7">
            <a:extLst>
              <a:ext uri="{FF2B5EF4-FFF2-40B4-BE49-F238E27FC236}">
                <a16:creationId xmlns:a16="http://schemas.microsoft.com/office/drawing/2014/main" id="{7FBCB63D-10B1-4298-91F0-5D85FB9F2190}"/>
              </a:ext>
            </a:extLst>
          </p:cNvPr>
          <p:cNvSpPr/>
          <p:nvPr userDrawn="1"/>
        </p:nvSpPr>
        <p:spPr>
          <a:xfrm rot="5400000">
            <a:off x="8519544" y="1598517"/>
            <a:ext cx="2484306" cy="2484306"/>
          </a:xfrm>
          <a:prstGeom prst="teardrop">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ardrop 1">
            <a:extLst>
              <a:ext uri="{FF2B5EF4-FFF2-40B4-BE49-F238E27FC236}">
                <a16:creationId xmlns:a16="http://schemas.microsoft.com/office/drawing/2014/main" id="{145750A7-1A1A-42D5-9A67-FA3BA49924AF}"/>
              </a:ext>
            </a:extLst>
          </p:cNvPr>
          <p:cNvSpPr/>
          <p:nvPr userDrawn="1"/>
        </p:nvSpPr>
        <p:spPr>
          <a:xfrm rot="5400000">
            <a:off x="815722" y="1598517"/>
            <a:ext cx="2484306" cy="2484306"/>
          </a:xfrm>
          <a:prstGeom prst="teardrop">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그림 개체 틀 2">
            <a:extLst>
              <a:ext uri="{FF2B5EF4-FFF2-40B4-BE49-F238E27FC236}">
                <a16:creationId xmlns:a16="http://schemas.microsoft.com/office/drawing/2014/main" id="{55673249-3E22-43EE-86B3-99AB94FA9BCC}"/>
              </a:ext>
            </a:extLst>
          </p:cNvPr>
          <p:cNvSpPr>
            <a:spLocks noGrp="1"/>
          </p:cNvSpPr>
          <p:nvPr>
            <p:ph type="pic" sz="quarter" idx="11" hasCustomPrompt="1"/>
          </p:nvPr>
        </p:nvSpPr>
        <p:spPr>
          <a:xfrm>
            <a:off x="905875" y="1688670"/>
            <a:ext cx="2304000" cy="2304000"/>
          </a:xfrm>
          <a:prstGeom prst="ellipse">
            <a:avLst/>
          </a:prstGeom>
          <a:solidFill>
            <a:schemeClr val="bg1">
              <a:lumMod val="95000"/>
            </a:schemeClr>
          </a:solidFill>
          <a:ln w="15875">
            <a:noFill/>
          </a:ln>
          <a:effectLst>
            <a:innerShdw blurRad="114300">
              <a:schemeClr val="bg1"/>
            </a:innerShdw>
          </a:effectLst>
        </p:spPr>
        <p:txBody>
          <a:bodyPr anchor="ctr"/>
          <a:lstStyle>
            <a:lvl1pPr marL="0" indent="0" algn="ctr">
              <a:buNone/>
              <a:defRPr sz="1200"/>
            </a:lvl1pPr>
          </a:lstStyle>
          <a:p>
            <a:r>
              <a:rPr lang="en-US" altLang="ko-KR" dirty="0"/>
              <a:t>Your Picture Here</a:t>
            </a:r>
            <a:endParaRPr lang="ko-KR" altLang="en-US" dirty="0"/>
          </a:p>
        </p:txBody>
      </p:sp>
      <p:sp>
        <p:nvSpPr>
          <p:cNvPr id="8" name="그림 개체 틀 2">
            <a:extLst>
              <a:ext uri="{FF2B5EF4-FFF2-40B4-BE49-F238E27FC236}">
                <a16:creationId xmlns:a16="http://schemas.microsoft.com/office/drawing/2014/main" id="{B4D5C21F-DF50-4469-BF69-608CB2211B1B}"/>
              </a:ext>
            </a:extLst>
          </p:cNvPr>
          <p:cNvSpPr>
            <a:spLocks noGrp="1"/>
          </p:cNvSpPr>
          <p:nvPr>
            <p:ph type="pic" sz="quarter" idx="12" hasCustomPrompt="1"/>
          </p:nvPr>
        </p:nvSpPr>
        <p:spPr>
          <a:xfrm>
            <a:off x="4757786" y="1688670"/>
            <a:ext cx="2304000" cy="2304000"/>
          </a:xfrm>
          <a:prstGeom prst="ellipse">
            <a:avLst/>
          </a:prstGeom>
          <a:solidFill>
            <a:schemeClr val="bg1">
              <a:lumMod val="95000"/>
            </a:schemeClr>
          </a:solidFill>
          <a:ln w="15875">
            <a:noFill/>
          </a:ln>
          <a:effectLst>
            <a:innerShdw blurRad="114300">
              <a:schemeClr val="bg1"/>
            </a:innerShdw>
          </a:effectLst>
        </p:spPr>
        <p:txBody>
          <a:bodyPr anchor="ctr"/>
          <a:lstStyle>
            <a:lvl1pPr marL="0" indent="0" algn="ctr">
              <a:buNone/>
              <a:defRPr sz="1200"/>
            </a:lvl1pPr>
          </a:lstStyle>
          <a:p>
            <a:r>
              <a:rPr lang="en-US" altLang="ko-KR" dirty="0"/>
              <a:t>Your Picture Here</a:t>
            </a:r>
            <a:endParaRPr lang="ko-KR" altLang="en-US" dirty="0"/>
          </a:p>
        </p:txBody>
      </p:sp>
      <p:sp>
        <p:nvSpPr>
          <p:cNvPr id="9" name="그림 개체 틀 2">
            <a:extLst>
              <a:ext uri="{FF2B5EF4-FFF2-40B4-BE49-F238E27FC236}">
                <a16:creationId xmlns:a16="http://schemas.microsoft.com/office/drawing/2014/main" id="{163522E4-F046-42DD-9D9B-6EA54491E86F}"/>
              </a:ext>
            </a:extLst>
          </p:cNvPr>
          <p:cNvSpPr>
            <a:spLocks noGrp="1"/>
          </p:cNvSpPr>
          <p:nvPr>
            <p:ph type="pic" sz="quarter" idx="14" hasCustomPrompt="1"/>
          </p:nvPr>
        </p:nvSpPr>
        <p:spPr>
          <a:xfrm>
            <a:off x="8609697" y="1688670"/>
            <a:ext cx="2304000" cy="2304000"/>
          </a:xfrm>
          <a:prstGeom prst="ellipse">
            <a:avLst/>
          </a:prstGeom>
          <a:solidFill>
            <a:schemeClr val="bg1">
              <a:lumMod val="95000"/>
            </a:schemeClr>
          </a:solidFill>
          <a:ln w="15875">
            <a:noFill/>
          </a:ln>
          <a:effectLst>
            <a:innerShdw blurRad="114300">
              <a:schemeClr val="bg1"/>
            </a:innerShdw>
          </a:effectLst>
        </p:spPr>
        <p:txBody>
          <a:bodyPr anchor="ctr"/>
          <a:lstStyle>
            <a:lvl1pPr marL="0" indent="0" algn="ctr">
              <a:buFontTx/>
              <a:buNone/>
              <a:defRPr lang="ko-KR" altLang="en-US" sz="1200" dirty="0"/>
            </a:lvl1pPr>
          </a:lstStyle>
          <a:p>
            <a:r>
              <a:rPr lang="en-US" altLang="ko-KR" dirty="0"/>
              <a:t>Your Picture Here</a:t>
            </a:r>
            <a:endParaRPr lang="ko-KR" altLang="en-US" dirty="0"/>
          </a:p>
        </p:txBody>
      </p:sp>
    </p:spTree>
    <p:extLst>
      <p:ext uri="{BB962C8B-B14F-4D97-AF65-F5344CB8AC3E}">
        <p14:creationId xmlns:p14="http://schemas.microsoft.com/office/powerpoint/2010/main" val="7686641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5_Contents slide layout">
    <p:spTree>
      <p:nvGrpSpPr>
        <p:cNvPr id="1" name=""/>
        <p:cNvGrpSpPr/>
        <p:nvPr/>
      </p:nvGrpSpPr>
      <p:grpSpPr>
        <a:xfrm>
          <a:off x="0" y="0"/>
          <a:ext cx="0" cy="0"/>
          <a:chOff x="0" y="0"/>
          <a:chExt cx="0" cy="0"/>
        </a:xfrm>
      </p:grpSpPr>
      <p:sp>
        <p:nvSpPr>
          <p:cNvPr id="2" name="Picture Placeholder 10">
            <a:extLst>
              <a:ext uri="{FF2B5EF4-FFF2-40B4-BE49-F238E27FC236}">
                <a16:creationId xmlns:a16="http://schemas.microsoft.com/office/drawing/2014/main" id="{B00E3A9C-02B2-4D47-AF26-25E14C355A1A}"/>
              </a:ext>
            </a:extLst>
          </p:cNvPr>
          <p:cNvSpPr>
            <a:spLocks noGrp="1"/>
          </p:cNvSpPr>
          <p:nvPr>
            <p:ph type="pic" idx="11" hasCustomPrompt="1"/>
          </p:nvPr>
        </p:nvSpPr>
        <p:spPr>
          <a:xfrm>
            <a:off x="5387008" y="670891"/>
            <a:ext cx="5724941" cy="5516217"/>
          </a:xfrm>
          <a:custGeom>
            <a:avLst/>
            <a:gdLst>
              <a:gd name="connsiteX0" fmla="*/ 0 w 5724941"/>
              <a:gd name="connsiteY0" fmla="*/ 4750906 h 5516217"/>
              <a:gd name="connsiteX1" fmla="*/ 3980624 w 5724941"/>
              <a:gd name="connsiteY1" fmla="*/ 4750906 h 5516217"/>
              <a:gd name="connsiteX2" fmla="*/ 3980624 w 5724941"/>
              <a:gd name="connsiteY2" fmla="*/ 5516217 h 5516217"/>
              <a:gd name="connsiteX3" fmla="*/ 0 w 5724941"/>
              <a:gd name="connsiteY3" fmla="*/ 5516217 h 5516217"/>
              <a:gd name="connsiteX4" fmla="*/ 4123085 w 5724941"/>
              <a:gd name="connsiteY4" fmla="*/ 2822714 h 5516217"/>
              <a:gd name="connsiteX5" fmla="*/ 5724941 w 5724941"/>
              <a:gd name="connsiteY5" fmla="*/ 2822714 h 5516217"/>
              <a:gd name="connsiteX6" fmla="*/ 5724941 w 5724941"/>
              <a:gd name="connsiteY6" fmla="*/ 4949686 h 5516217"/>
              <a:gd name="connsiteX7" fmla="*/ 4123085 w 5724941"/>
              <a:gd name="connsiteY7" fmla="*/ 4949686 h 5516217"/>
              <a:gd name="connsiteX8" fmla="*/ 2796210 w 5724941"/>
              <a:gd name="connsiteY8" fmla="*/ 2822714 h 5516217"/>
              <a:gd name="connsiteX9" fmla="*/ 3980623 w 5724941"/>
              <a:gd name="connsiteY9" fmla="*/ 2822714 h 5516217"/>
              <a:gd name="connsiteX10" fmla="*/ 3980623 w 5724941"/>
              <a:gd name="connsiteY10" fmla="*/ 4611758 h 5516217"/>
              <a:gd name="connsiteX11" fmla="*/ 2796210 w 5724941"/>
              <a:gd name="connsiteY11" fmla="*/ 4611758 h 5516217"/>
              <a:gd name="connsiteX12" fmla="*/ 0 w 5724941"/>
              <a:gd name="connsiteY12" fmla="*/ 1928192 h 5516217"/>
              <a:gd name="connsiteX13" fmla="*/ 2653748 w 5724941"/>
              <a:gd name="connsiteY13" fmla="*/ 1928192 h 5516217"/>
              <a:gd name="connsiteX14" fmla="*/ 2653748 w 5724941"/>
              <a:gd name="connsiteY14" fmla="*/ 4611758 h 5516217"/>
              <a:gd name="connsiteX15" fmla="*/ 0 w 5724941"/>
              <a:gd name="connsiteY15" fmla="*/ 4611758 h 5516217"/>
              <a:gd name="connsiteX16" fmla="*/ 2796211 w 5724941"/>
              <a:gd name="connsiteY16" fmla="*/ 894522 h 5516217"/>
              <a:gd name="connsiteX17" fmla="*/ 5449959 w 5724941"/>
              <a:gd name="connsiteY17" fmla="*/ 894522 h 5516217"/>
              <a:gd name="connsiteX18" fmla="*/ 5449959 w 5724941"/>
              <a:gd name="connsiteY18" fmla="*/ 2683566 h 5516217"/>
              <a:gd name="connsiteX19" fmla="*/ 2796211 w 5724941"/>
              <a:gd name="connsiteY19" fmla="*/ 2683566 h 5516217"/>
              <a:gd name="connsiteX20" fmla="*/ 1007166 w 5724941"/>
              <a:gd name="connsiteY20" fmla="*/ 0 h 5516217"/>
              <a:gd name="connsiteX21" fmla="*/ 2653749 w 5724941"/>
              <a:gd name="connsiteY21" fmla="*/ 0 h 5516217"/>
              <a:gd name="connsiteX22" fmla="*/ 2653749 w 5724941"/>
              <a:gd name="connsiteY22" fmla="*/ 1789044 h 5516217"/>
              <a:gd name="connsiteX23" fmla="*/ 1007166 w 5724941"/>
              <a:gd name="connsiteY23" fmla="*/ 1789044 h 5516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724941" h="5516217">
                <a:moveTo>
                  <a:pt x="0" y="4750906"/>
                </a:moveTo>
                <a:lnTo>
                  <a:pt x="3980624" y="4750906"/>
                </a:lnTo>
                <a:lnTo>
                  <a:pt x="3980624" y="5516217"/>
                </a:lnTo>
                <a:lnTo>
                  <a:pt x="0" y="5516217"/>
                </a:lnTo>
                <a:close/>
                <a:moveTo>
                  <a:pt x="4123085" y="2822714"/>
                </a:moveTo>
                <a:lnTo>
                  <a:pt x="5724941" y="2822714"/>
                </a:lnTo>
                <a:lnTo>
                  <a:pt x="5724941" y="4949686"/>
                </a:lnTo>
                <a:lnTo>
                  <a:pt x="4123085" y="4949686"/>
                </a:lnTo>
                <a:close/>
                <a:moveTo>
                  <a:pt x="2796210" y="2822714"/>
                </a:moveTo>
                <a:lnTo>
                  <a:pt x="3980623" y="2822714"/>
                </a:lnTo>
                <a:lnTo>
                  <a:pt x="3980623" y="4611758"/>
                </a:lnTo>
                <a:lnTo>
                  <a:pt x="2796210" y="4611758"/>
                </a:lnTo>
                <a:close/>
                <a:moveTo>
                  <a:pt x="0" y="1928192"/>
                </a:moveTo>
                <a:lnTo>
                  <a:pt x="2653748" y="1928192"/>
                </a:lnTo>
                <a:lnTo>
                  <a:pt x="2653748" y="4611758"/>
                </a:lnTo>
                <a:lnTo>
                  <a:pt x="0" y="4611758"/>
                </a:lnTo>
                <a:close/>
                <a:moveTo>
                  <a:pt x="2796211" y="894522"/>
                </a:moveTo>
                <a:lnTo>
                  <a:pt x="5449959" y="894522"/>
                </a:lnTo>
                <a:lnTo>
                  <a:pt x="5449959" y="2683566"/>
                </a:lnTo>
                <a:lnTo>
                  <a:pt x="2796211" y="2683566"/>
                </a:lnTo>
                <a:close/>
                <a:moveTo>
                  <a:pt x="1007166" y="0"/>
                </a:moveTo>
                <a:lnTo>
                  <a:pt x="2653749" y="0"/>
                </a:lnTo>
                <a:lnTo>
                  <a:pt x="2653749" y="1789044"/>
                </a:lnTo>
                <a:lnTo>
                  <a:pt x="1007166" y="1789044"/>
                </a:lnTo>
                <a:close/>
              </a:path>
            </a:pathLst>
          </a:custGeom>
          <a:solidFill>
            <a:schemeClr val="bg1">
              <a:lumMod val="95000"/>
            </a:schemeClr>
          </a:solidFill>
          <a:ln w="12700">
            <a:noFill/>
          </a:ln>
        </p:spPr>
        <p:txBody>
          <a:bodyPr wrap="square" anchor="ctr">
            <a:noAutofit/>
          </a:bodyPr>
          <a:lstStyle>
            <a:lvl1pPr marL="0" indent="0" algn="ctr">
              <a:buNone/>
              <a:defRPr sz="18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Place Your Picture Here And Send To Back</a:t>
            </a:r>
            <a:endParaRPr lang="ko-KR" altLang="en-US" dirty="0"/>
          </a:p>
        </p:txBody>
      </p:sp>
    </p:spTree>
    <p:extLst>
      <p:ext uri="{BB962C8B-B14F-4D97-AF65-F5344CB8AC3E}">
        <p14:creationId xmlns:p14="http://schemas.microsoft.com/office/powerpoint/2010/main" val="38332950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6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04451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7_Contents slide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216E0E6-3CD8-4642-B8CB-3D39B25CDBC1}"/>
              </a:ext>
            </a:extLst>
          </p:cNvPr>
          <p:cNvSpPr/>
          <p:nvPr userDrawn="1"/>
        </p:nvSpPr>
        <p:spPr>
          <a:xfrm>
            <a:off x="0" y="-38100"/>
            <a:ext cx="12192000" cy="444817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14">
            <a:extLst>
              <a:ext uri="{FF2B5EF4-FFF2-40B4-BE49-F238E27FC236}">
                <a16:creationId xmlns:a16="http://schemas.microsoft.com/office/drawing/2014/main" id="{32C23BD1-BF5E-4F19-A3E6-8932E05B56D9}"/>
              </a:ext>
            </a:extLst>
          </p:cNvPr>
          <p:cNvGrpSpPr/>
          <p:nvPr userDrawn="1"/>
        </p:nvGrpSpPr>
        <p:grpSpPr>
          <a:xfrm>
            <a:off x="7168867" y="1596913"/>
            <a:ext cx="2388835" cy="4199448"/>
            <a:chOff x="445712" y="1449040"/>
            <a:chExt cx="2113018" cy="3924176"/>
          </a:xfrm>
        </p:grpSpPr>
        <p:sp>
          <p:nvSpPr>
            <p:cNvPr id="4" name="Rounded Rectangle 15">
              <a:extLst>
                <a:ext uri="{FF2B5EF4-FFF2-40B4-BE49-F238E27FC236}">
                  <a16:creationId xmlns:a16="http://schemas.microsoft.com/office/drawing/2014/main" id="{16928F1C-E233-4746-AD89-06D9E2C0D7E9}"/>
                </a:ext>
              </a:extLst>
            </p:cNvPr>
            <p:cNvSpPr/>
            <p:nvPr userDrawn="1"/>
          </p:nvSpPr>
          <p:spPr>
            <a:xfrm>
              <a:off x="445712" y="1449040"/>
              <a:ext cx="2113018" cy="3924176"/>
            </a:xfrm>
            <a:prstGeom prst="roundRect">
              <a:avLst>
                <a:gd name="adj" fmla="val 13580"/>
              </a:avLst>
            </a:prstGeom>
            <a:solidFill>
              <a:srgbClr val="262626"/>
            </a:solidFill>
            <a:ln w="88900">
              <a:noFill/>
            </a:ln>
            <a:effectLst/>
            <a:scene3d>
              <a:camera prst="perspectiveFront"/>
              <a:lightRig rig="threePt" dir="t"/>
            </a:scene3d>
            <a:sp3d prstMaterial="plastic">
              <a:bevelT w="127000" h="50800"/>
              <a:bevelB w="12700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5" name="Rectangle 16">
              <a:extLst>
                <a:ext uri="{FF2B5EF4-FFF2-40B4-BE49-F238E27FC236}">
                  <a16:creationId xmlns:a16="http://schemas.microsoft.com/office/drawing/2014/main" id="{53B56079-9848-4699-A28A-8CEE9FF74A5E}"/>
                </a:ext>
              </a:extLst>
            </p:cNvPr>
            <p:cNvSpPr/>
            <p:nvPr userDrawn="1"/>
          </p:nvSpPr>
          <p:spPr>
            <a:xfrm>
              <a:off x="1379920" y="1650572"/>
              <a:ext cx="216024" cy="34350"/>
            </a:xfrm>
            <a:prstGeom prst="rect">
              <a:avLst/>
            </a:prstGeom>
            <a:solidFill>
              <a:srgbClr val="B0B0B0"/>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nvGrpSpPr>
            <p:cNvPr id="6" name="Group 17">
              <a:extLst>
                <a:ext uri="{FF2B5EF4-FFF2-40B4-BE49-F238E27FC236}">
                  <a16:creationId xmlns:a16="http://schemas.microsoft.com/office/drawing/2014/main" id="{BEE2638C-70A0-4ACC-9EEE-8E5E8DF8AC60}"/>
                </a:ext>
              </a:extLst>
            </p:cNvPr>
            <p:cNvGrpSpPr/>
            <p:nvPr userDrawn="1"/>
          </p:nvGrpSpPr>
          <p:grpSpPr>
            <a:xfrm>
              <a:off x="1407705" y="5045834"/>
              <a:ext cx="211967" cy="211967"/>
              <a:chOff x="1549420" y="5712364"/>
              <a:chExt cx="312583" cy="312583"/>
            </a:xfrm>
          </p:grpSpPr>
          <p:sp>
            <p:nvSpPr>
              <p:cNvPr id="7" name="Oval 18">
                <a:extLst>
                  <a:ext uri="{FF2B5EF4-FFF2-40B4-BE49-F238E27FC236}">
                    <a16:creationId xmlns:a16="http://schemas.microsoft.com/office/drawing/2014/main" id="{E6A4EF29-17EF-4D8C-A3F4-F65CCCC07C70}"/>
                  </a:ext>
                </a:extLst>
              </p:cNvPr>
              <p:cNvSpPr/>
              <p:nvPr userDrawn="1"/>
            </p:nvSpPr>
            <p:spPr>
              <a:xfrm>
                <a:off x="1549420" y="5712364"/>
                <a:ext cx="312583" cy="312583"/>
              </a:xfrm>
              <a:prstGeom prst="ellipse">
                <a:avLst/>
              </a:prstGeom>
              <a:gradFill flip="none" rotWithShape="1">
                <a:gsLst>
                  <a:gs pos="0">
                    <a:schemeClr val="tx1">
                      <a:lumMod val="94000"/>
                      <a:lumOff val="6000"/>
                    </a:schemeClr>
                  </a:gs>
                  <a:gs pos="56000">
                    <a:schemeClr val="tx1">
                      <a:lumMod val="65000"/>
                      <a:lumOff val="35000"/>
                    </a:schemeClr>
                  </a:gs>
                  <a:gs pos="91000">
                    <a:schemeClr val="tx1">
                      <a:lumMod val="50000"/>
                      <a:lumOff val="50000"/>
                    </a:schemeClr>
                  </a:gs>
                  <a:gs pos="100000">
                    <a:schemeClr val="bg1">
                      <a:lumMod val="75000"/>
                    </a:schemeClr>
                  </a:gs>
                </a:gsLst>
                <a:lin ang="10800000" scaled="1"/>
                <a:tileRect/>
              </a:gradFill>
              <a:ln w="0">
                <a:solidFill>
                  <a:srgbClr val="262626"/>
                </a:solidFill>
              </a:ln>
              <a:scene3d>
                <a:camera prst="perspectiveFront"/>
                <a:lightRig rig="threePt" dir="t"/>
              </a:scene3d>
              <a:sp3d>
                <a:bevelT w="635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8" name="Rounded Rectangle 19">
                <a:extLst>
                  <a:ext uri="{FF2B5EF4-FFF2-40B4-BE49-F238E27FC236}">
                    <a16:creationId xmlns:a16="http://schemas.microsoft.com/office/drawing/2014/main" id="{C1DF49B4-1C37-4D6D-B846-DFD2AB9DED1B}"/>
                  </a:ext>
                </a:extLst>
              </p:cNvPr>
              <p:cNvSpPr/>
              <p:nvPr userDrawn="1"/>
            </p:nvSpPr>
            <p:spPr>
              <a:xfrm>
                <a:off x="1634225" y="5796647"/>
                <a:ext cx="142969" cy="144016"/>
              </a:xfrm>
              <a:prstGeom prst="roundRect">
                <a:avLst/>
              </a:prstGeom>
              <a:solidFill>
                <a:srgbClr val="737373"/>
              </a:solidFill>
              <a:ln w="6350">
                <a:solidFill>
                  <a:srgbClr val="B0B0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grpSp>
      <p:sp>
        <p:nvSpPr>
          <p:cNvPr id="9" name="그림 개체 틀 2">
            <a:extLst>
              <a:ext uri="{FF2B5EF4-FFF2-40B4-BE49-F238E27FC236}">
                <a16:creationId xmlns:a16="http://schemas.microsoft.com/office/drawing/2014/main" id="{A4BB918E-42E3-433D-82C5-D553957DBA53}"/>
              </a:ext>
            </a:extLst>
          </p:cNvPr>
          <p:cNvSpPr>
            <a:spLocks noGrp="1"/>
          </p:cNvSpPr>
          <p:nvPr>
            <p:ph type="pic" sz="quarter" idx="42" hasCustomPrompt="1"/>
          </p:nvPr>
        </p:nvSpPr>
        <p:spPr>
          <a:xfrm>
            <a:off x="7267717" y="1973173"/>
            <a:ext cx="1400643" cy="3375239"/>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grpSp>
        <p:nvGrpSpPr>
          <p:cNvPr id="10" name="Group 14">
            <a:extLst>
              <a:ext uri="{FF2B5EF4-FFF2-40B4-BE49-F238E27FC236}">
                <a16:creationId xmlns:a16="http://schemas.microsoft.com/office/drawing/2014/main" id="{CFE1EF3E-04D4-4043-AC8F-BFE8C5CB534C}"/>
              </a:ext>
            </a:extLst>
          </p:cNvPr>
          <p:cNvGrpSpPr/>
          <p:nvPr userDrawn="1"/>
        </p:nvGrpSpPr>
        <p:grpSpPr>
          <a:xfrm>
            <a:off x="8668360" y="1409273"/>
            <a:ext cx="2565502" cy="4510019"/>
            <a:chOff x="445712" y="1449040"/>
            <a:chExt cx="2113018" cy="3924176"/>
          </a:xfrm>
        </p:grpSpPr>
        <p:sp>
          <p:nvSpPr>
            <p:cNvPr id="11" name="Rounded Rectangle 15">
              <a:extLst>
                <a:ext uri="{FF2B5EF4-FFF2-40B4-BE49-F238E27FC236}">
                  <a16:creationId xmlns:a16="http://schemas.microsoft.com/office/drawing/2014/main" id="{06658BAB-7E05-45FE-8764-692F1810E825}"/>
                </a:ext>
              </a:extLst>
            </p:cNvPr>
            <p:cNvSpPr/>
            <p:nvPr userDrawn="1"/>
          </p:nvSpPr>
          <p:spPr>
            <a:xfrm>
              <a:off x="445712" y="1449040"/>
              <a:ext cx="2113018" cy="3924176"/>
            </a:xfrm>
            <a:prstGeom prst="roundRect">
              <a:avLst>
                <a:gd name="adj" fmla="val 13580"/>
              </a:avLst>
            </a:prstGeom>
            <a:solidFill>
              <a:srgbClr val="262626"/>
            </a:solidFill>
            <a:ln w="88900">
              <a:noFill/>
            </a:ln>
            <a:effectLst/>
            <a:scene3d>
              <a:camera prst="perspectiveFront"/>
              <a:lightRig rig="threePt" dir="t"/>
            </a:scene3d>
            <a:sp3d prstMaterial="plastic">
              <a:bevelT w="127000" h="50800"/>
              <a:bevelB w="12700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12" name="Rectangle 16">
              <a:extLst>
                <a:ext uri="{FF2B5EF4-FFF2-40B4-BE49-F238E27FC236}">
                  <a16:creationId xmlns:a16="http://schemas.microsoft.com/office/drawing/2014/main" id="{258E05E7-B0FA-468B-8CF5-A506DC41C367}"/>
                </a:ext>
              </a:extLst>
            </p:cNvPr>
            <p:cNvSpPr/>
            <p:nvPr userDrawn="1"/>
          </p:nvSpPr>
          <p:spPr>
            <a:xfrm>
              <a:off x="1379920" y="1650572"/>
              <a:ext cx="216024" cy="34350"/>
            </a:xfrm>
            <a:prstGeom prst="rect">
              <a:avLst/>
            </a:prstGeom>
            <a:solidFill>
              <a:srgbClr val="B0B0B0"/>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nvGrpSpPr>
            <p:cNvPr id="13" name="Group 17">
              <a:extLst>
                <a:ext uri="{FF2B5EF4-FFF2-40B4-BE49-F238E27FC236}">
                  <a16:creationId xmlns:a16="http://schemas.microsoft.com/office/drawing/2014/main" id="{C2C7F807-41AA-4922-A382-7CFE7B7F542A}"/>
                </a:ext>
              </a:extLst>
            </p:cNvPr>
            <p:cNvGrpSpPr/>
            <p:nvPr userDrawn="1"/>
          </p:nvGrpSpPr>
          <p:grpSpPr>
            <a:xfrm>
              <a:off x="1407705" y="5045834"/>
              <a:ext cx="211967" cy="211967"/>
              <a:chOff x="1549420" y="5712364"/>
              <a:chExt cx="312583" cy="312583"/>
            </a:xfrm>
          </p:grpSpPr>
          <p:sp>
            <p:nvSpPr>
              <p:cNvPr id="14" name="Oval 18">
                <a:extLst>
                  <a:ext uri="{FF2B5EF4-FFF2-40B4-BE49-F238E27FC236}">
                    <a16:creationId xmlns:a16="http://schemas.microsoft.com/office/drawing/2014/main" id="{D7FA24BD-C7CC-4577-8BA3-4F3DDABE2194}"/>
                  </a:ext>
                </a:extLst>
              </p:cNvPr>
              <p:cNvSpPr/>
              <p:nvPr userDrawn="1"/>
            </p:nvSpPr>
            <p:spPr>
              <a:xfrm>
                <a:off x="1549420" y="5712364"/>
                <a:ext cx="312583" cy="312583"/>
              </a:xfrm>
              <a:prstGeom prst="ellipse">
                <a:avLst/>
              </a:prstGeom>
              <a:gradFill flip="none" rotWithShape="1">
                <a:gsLst>
                  <a:gs pos="0">
                    <a:schemeClr val="tx1">
                      <a:lumMod val="94000"/>
                      <a:lumOff val="6000"/>
                    </a:schemeClr>
                  </a:gs>
                  <a:gs pos="56000">
                    <a:schemeClr val="tx1">
                      <a:lumMod val="65000"/>
                      <a:lumOff val="35000"/>
                    </a:schemeClr>
                  </a:gs>
                  <a:gs pos="91000">
                    <a:schemeClr val="tx1">
                      <a:lumMod val="50000"/>
                      <a:lumOff val="50000"/>
                    </a:schemeClr>
                  </a:gs>
                  <a:gs pos="100000">
                    <a:schemeClr val="bg1">
                      <a:lumMod val="75000"/>
                    </a:schemeClr>
                  </a:gs>
                </a:gsLst>
                <a:lin ang="10800000" scaled="1"/>
                <a:tileRect/>
              </a:gradFill>
              <a:ln w="0">
                <a:solidFill>
                  <a:srgbClr val="262626"/>
                </a:solidFill>
              </a:ln>
              <a:scene3d>
                <a:camera prst="perspectiveFront"/>
                <a:lightRig rig="threePt" dir="t"/>
              </a:scene3d>
              <a:sp3d>
                <a:bevelT w="635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15" name="Rounded Rectangle 19">
                <a:extLst>
                  <a:ext uri="{FF2B5EF4-FFF2-40B4-BE49-F238E27FC236}">
                    <a16:creationId xmlns:a16="http://schemas.microsoft.com/office/drawing/2014/main" id="{815B359B-9AE9-40C9-8117-EA8F87A49902}"/>
                  </a:ext>
                </a:extLst>
              </p:cNvPr>
              <p:cNvSpPr/>
              <p:nvPr userDrawn="1"/>
            </p:nvSpPr>
            <p:spPr>
              <a:xfrm>
                <a:off x="1634225" y="5796647"/>
                <a:ext cx="142969" cy="144016"/>
              </a:xfrm>
              <a:prstGeom prst="roundRect">
                <a:avLst/>
              </a:prstGeom>
              <a:solidFill>
                <a:srgbClr val="737373"/>
              </a:solidFill>
              <a:ln w="6350">
                <a:solidFill>
                  <a:srgbClr val="B0B0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grpSp>
      <p:sp>
        <p:nvSpPr>
          <p:cNvPr id="16" name="그림 개체 틀 2">
            <a:extLst>
              <a:ext uri="{FF2B5EF4-FFF2-40B4-BE49-F238E27FC236}">
                <a16:creationId xmlns:a16="http://schemas.microsoft.com/office/drawing/2014/main" id="{193F75AD-D1C7-48CC-B2B8-A83365574928}"/>
              </a:ext>
            </a:extLst>
          </p:cNvPr>
          <p:cNvSpPr>
            <a:spLocks noGrp="1"/>
          </p:cNvSpPr>
          <p:nvPr>
            <p:ph type="pic" sz="quarter" idx="43" hasCustomPrompt="1"/>
          </p:nvPr>
        </p:nvSpPr>
        <p:spPr>
          <a:xfrm>
            <a:off x="8782893" y="1785534"/>
            <a:ext cx="2337757" cy="3624855"/>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spTree>
    <p:extLst>
      <p:ext uri="{BB962C8B-B14F-4D97-AF65-F5344CB8AC3E}">
        <p14:creationId xmlns:p14="http://schemas.microsoft.com/office/powerpoint/2010/main" val="11995856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8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9266748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18" Type="http://schemas.openxmlformats.org/officeDocument/2006/relationships/slideLayout" Target="../slideLayouts/slideLayout20.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slideLayout" Target="../slideLayouts/slideLayout14.xml"/><Relationship Id="rId17" Type="http://schemas.openxmlformats.org/officeDocument/2006/relationships/slideLayout" Target="../slideLayouts/slideLayout19.xml"/><Relationship Id="rId2" Type="http://schemas.openxmlformats.org/officeDocument/2006/relationships/slideLayout" Target="../slideLayouts/slideLayout4.xml"/><Relationship Id="rId16" Type="http://schemas.openxmlformats.org/officeDocument/2006/relationships/slideLayout" Target="../slideLayouts/slideLayout18.xml"/><Relationship Id="rId20" Type="http://schemas.openxmlformats.org/officeDocument/2006/relationships/theme" Target="../theme/theme2.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5" Type="http://schemas.openxmlformats.org/officeDocument/2006/relationships/slideLayout" Target="../slideLayouts/slideLayout17.xml"/><Relationship Id="rId10" Type="http://schemas.openxmlformats.org/officeDocument/2006/relationships/slideLayout" Target="../slideLayouts/slideLayout12.xml"/><Relationship Id="rId19" Type="http://schemas.openxmlformats.org/officeDocument/2006/relationships/slideLayout" Target="../slideLayouts/slideLayout21.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slideLayout" Target="../slideLayouts/slideLayout16.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5990320"/>
      </p:ext>
    </p:extLst>
  </p:cSld>
  <p:clrMap bg1="lt1" tx1="dk1" bg2="lt2" tx2="dk2" accent1="accent1" accent2="accent2" accent3="accent3" accent4="accent4" accent5="accent5" accent6="accent6" hlink="hlink" folHlink="folHlink"/>
  <p:sldLayoutIdLst>
    <p:sldLayoutId id="2147483649" r:id="rId1"/>
    <p:sldLayoutId id="2147483650" r:id="rId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5311501"/>
      </p:ext>
    </p:extLst>
  </p:cSld>
  <p:clrMap bg1="lt1" tx1="dk1" bg2="lt2" tx2="dk2" accent1="accent1" accent2="accent2" accent3="accent3" accent4="accent4" accent5="accent5" accent6="accent6" hlink="hlink" folHlink="folHlink"/>
  <p:sldLayoutIdLst>
    <p:sldLayoutId id="2147483652"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 id="2147483689" r:id="rId14"/>
    <p:sldLayoutId id="2147483688" r:id="rId15"/>
    <p:sldLayoutId id="2147483687" r:id="rId16"/>
    <p:sldLayoutId id="2147483671" r:id="rId17"/>
    <p:sldLayoutId id="2147483672" r:id="rId18"/>
    <p:sldLayoutId id="2147483690" r:id="rId19"/>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8408049"/>
      </p:ext>
    </p:extLst>
  </p:cSld>
  <p:clrMap bg1="lt1" tx1="dk1" bg2="lt2" tx2="dk2" accent1="accent1" accent2="accent2" accent3="accent3" accent4="accent4" accent5="accent5" accent6="accent6" hlink="hlink" folHlink="folHlink"/>
  <p:sldLayoutIdLst>
    <p:sldLayoutId id="2147483674" r:id="rId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png"/><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2.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hyperlink" Target="https://finance.yahoo.com/quote/WOOD/history?p=WOOD" TargetMode="External"/><Relationship Id="rId2" Type="http://schemas.openxmlformats.org/officeDocument/2006/relationships/hyperlink" Target="https://www.macrotrends.net/2637/lumber-prices-historical-chart-data" TargetMode="Externa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FC3BC02C-0015-4AC2-A25D-BF4D5CAE3F32}"/>
              </a:ext>
            </a:extLst>
          </p:cNvPr>
          <p:cNvSpPr txBox="1"/>
          <p:nvPr/>
        </p:nvSpPr>
        <p:spPr>
          <a:xfrm>
            <a:off x="5782149" y="1259175"/>
            <a:ext cx="6070899" cy="2400657"/>
          </a:xfrm>
          <a:prstGeom prst="rect">
            <a:avLst/>
          </a:prstGeom>
          <a:noFill/>
        </p:spPr>
        <p:txBody>
          <a:bodyPr wrap="square" rtlCol="0" anchor="ctr">
            <a:spAutoFit/>
          </a:bodyPr>
          <a:lstStyle/>
          <a:p>
            <a:pPr algn="r"/>
            <a:r>
              <a:rPr lang="en-CA" sz="6000" b="1" i="0" u="none" strike="noStrike" dirty="0">
                <a:solidFill>
                  <a:schemeClr val="bg1"/>
                </a:solidFill>
                <a:effectLst/>
                <a:latin typeface="Imprint MT Shadow" panose="04020605060303030202" pitchFamily="82" charset="0"/>
                <a:cs typeface="Vijaya" panose="020B0502040204020203" pitchFamily="18" charset="0"/>
              </a:rPr>
              <a:t>Ontario Housing</a:t>
            </a:r>
            <a:br>
              <a:rPr lang="en-CA" sz="6000" b="1" i="0" u="none" strike="noStrike" dirty="0">
                <a:solidFill>
                  <a:schemeClr val="bg1"/>
                </a:solidFill>
                <a:effectLst/>
                <a:latin typeface="Imprint MT Shadow" panose="04020605060303030202" pitchFamily="82" charset="0"/>
                <a:cs typeface="Vijaya" panose="020B0502040204020203" pitchFamily="18" charset="0"/>
              </a:rPr>
            </a:br>
            <a:r>
              <a:rPr lang="en-CA" sz="6000" b="1" i="0" u="none" strike="noStrike" dirty="0">
                <a:solidFill>
                  <a:schemeClr val="bg1"/>
                </a:solidFill>
                <a:effectLst/>
                <a:latin typeface="Imprint MT Shadow" panose="04020605060303030202" pitchFamily="82" charset="0"/>
                <a:cs typeface="Vijaya" panose="020B0502040204020203" pitchFamily="18" charset="0"/>
              </a:rPr>
              <a:t> Market Analysis</a:t>
            </a:r>
          </a:p>
          <a:p>
            <a:pPr algn="ctr"/>
            <a:r>
              <a:rPr lang="en-CA" altLang="ko-KR" sz="3000" b="1" dirty="0">
                <a:solidFill>
                  <a:schemeClr val="bg1"/>
                </a:solidFill>
                <a:latin typeface="Imprint MT Shadow" panose="04020605060303030202" pitchFamily="82" charset="0"/>
                <a:cs typeface="Vijaya" panose="020B0502040204020203" pitchFamily="18" charset="0"/>
              </a:rPr>
              <a:t>Part 2</a:t>
            </a:r>
            <a:endParaRPr lang="ko-KR" altLang="en-US" sz="3000" dirty="0">
              <a:solidFill>
                <a:schemeClr val="bg1"/>
              </a:solidFill>
              <a:latin typeface="Imprint MT Shadow" panose="04020605060303030202" pitchFamily="82" charset="0"/>
              <a:cs typeface="Vijaya" panose="020B0502040204020203" pitchFamily="18" charset="0"/>
            </a:endParaRPr>
          </a:p>
        </p:txBody>
      </p:sp>
      <p:sp>
        <p:nvSpPr>
          <p:cNvPr id="2" name="TextBox 1">
            <a:extLst>
              <a:ext uri="{FF2B5EF4-FFF2-40B4-BE49-F238E27FC236}">
                <a16:creationId xmlns:a16="http://schemas.microsoft.com/office/drawing/2014/main" id="{B42CEAA9-FA27-DD5E-BF42-7A023FABE48C}"/>
              </a:ext>
            </a:extLst>
          </p:cNvPr>
          <p:cNvSpPr txBox="1"/>
          <p:nvPr/>
        </p:nvSpPr>
        <p:spPr>
          <a:xfrm>
            <a:off x="6258757" y="3791546"/>
            <a:ext cx="5594291" cy="707886"/>
          </a:xfrm>
          <a:prstGeom prst="rect">
            <a:avLst/>
          </a:prstGeom>
          <a:noFill/>
        </p:spPr>
        <p:txBody>
          <a:bodyPr wrap="square" rtlCol="0" anchor="ctr">
            <a:spAutoFit/>
          </a:bodyPr>
          <a:lstStyle/>
          <a:p>
            <a:pPr algn="ctr"/>
            <a:r>
              <a:rPr lang="en-CA" sz="2000" dirty="0">
                <a:solidFill>
                  <a:schemeClr val="bg1"/>
                </a:solidFill>
                <a:latin typeface="Vijaya" panose="02020604020202020204" pitchFamily="18" charset="0"/>
                <a:cs typeface="Vijaya" panose="02020604020202020204" pitchFamily="18" charset="0"/>
              </a:rPr>
              <a:t>Predicting Ontario real estate data from ETFs, </a:t>
            </a:r>
          </a:p>
          <a:p>
            <a:pPr algn="ctr"/>
            <a:r>
              <a:rPr lang="en-CA" sz="2000" dirty="0">
                <a:solidFill>
                  <a:schemeClr val="bg1"/>
                </a:solidFill>
                <a:latin typeface="Vijaya" panose="02020604020202020204" pitchFamily="18" charset="0"/>
                <a:cs typeface="Vijaya" panose="02020604020202020204" pitchFamily="18" charset="0"/>
              </a:rPr>
              <a:t>lumber prices, interest rates, and consumer price index</a:t>
            </a:r>
            <a:endParaRPr lang="ko-KR" altLang="en-US" sz="2000" dirty="0">
              <a:solidFill>
                <a:schemeClr val="bg1"/>
              </a:solidFill>
              <a:latin typeface="Vijaya" panose="02020604020202020204" pitchFamily="18" charset="0"/>
              <a:cs typeface="Vijaya" panose="02020604020202020204" pitchFamily="18" charset="0"/>
            </a:endParaRPr>
          </a:p>
        </p:txBody>
      </p:sp>
    </p:spTree>
    <p:extLst>
      <p:ext uri="{BB962C8B-B14F-4D97-AF65-F5344CB8AC3E}">
        <p14:creationId xmlns:p14="http://schemas.microsoft.com/office/powerpoint/2010/main" val="24775507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dirty="0">
                <a:latin typeface="Vijaya" panose="02020604020202020204" pitchFamily="18" charset="0"/>
                <a:cs typeface="Vijaya" panose="02020604020202020204" pitchFamily="18" charset="0"/>
              </a:rPr>
              <a:t>Independent Variables</a:t>
            </a:r>
          </a:p>
        </p:txBody>
      </p:sp>
      <p:sp>
        <p:nvSpPr>
          <p:cNvPr id="23" name="Rounded Rectangle 10">
            <a:extLst>
              <a:ext uri="{FF2B5EF4-FFF2-40B4-BE49-F238E27FC236}">
                <a16:creationId xmlns:a16="http://schemas.microsoft.com/office/drawing/2014/main" id="{373610AB-10CC-4D95-B7FC-AE70B18385ED}"/>
              </a:ext>
            </a:extLst>
          </p:cNvPr>
          <p:cNvSpPr/>
          <p:nvPr/>
        </p:nvSpPr>
        <p:spPr>
          <a:xfrm>
            <a:off x="1399020" y="5734954"/>
            <a:ext cx="254160" cy="336352"/>
          </a:xfrm>
          <a:custGeom>
            <a:avLst/>
            <a:gdLst/>
            <a:ahLst/>
            <a:cxnLst/>
            <a:rect l="l" t="t" r="r" b="b"/>
            <a:pathLst>
              <a:path w="2448272" h="3240000">
                <a:moveTo>
                  <a:pt x="1358676" y="2676152"/>
                </a:moveTo>
                <a:cubicBezTo>
                  <a:pt x="1327753" y="2676152"/>
                  <a:pt x="1302685" y="2701220"/>
                  <a:pt x="1302685" y="2732143"/>
                </a:cubicBezTo>
                <a:lnTo>
                  <a:pt x="1302685" y="2956101"/>
                </a:lnTo>
                <a:cubicBezTo>
                  <a:pt x="1302685" y="2987024"/>
                  <a:pt x="1327753" y="3012092"/>
                  <a:pt x="1358676" y="3012092"/>
                </a:cubicBezTo>
                <a:lnTo>
                  <a:pt x="1582634" y="3012092"/>
                </a:lnTo>
                <a:cubicBezTo>
                  <a:pt x="1613557" y="3012092"/>
                  <a:pt x="1638625" y="2987024"/>
                  <a:pt x="1638625" y="2956101"/>
                </a:cubicBezTo>
                <a:lnTo>
                  <a:pt x="1638625" y="2732143"/>
                </a:lnTo>
                <a:cubicBezTo>
                  <a:pt x="1638625" y="2701220"/>
                  <a:pt x="1613557" y="2676152"/>
                  <a:pt x="1582634" y="2676152"/>
                </a:cubicBezTo>
                <a:close/>
                <a:moveTo>
                  <a:pt x="837062" y="2676152"/>
                </a:moveTo>
                <a:cubicBezTo>
                  <a:pt x="806139" y="2676152"/>
                  <a:pt x="781071" y="2701220"/>
                  <a:pt x="781071" y="2732143"/>
                </a:cubicBezTo>
                <a:lnTo>
                  <a:pt x="781071" y="2956101"/>
                </a:lnTo>
                <a:cubicBezTo>
                  <a:pt x="781071" y="2987024"/>
                  <a:pt x="806139" y="3012092"/>
                  <a:pt x="837062" y="3012092"/>
                </a:cubicBezTo>
                <a:lnTo>
                  <a:pt x="1061020" y="3012092"/>
                </a:lnTo>
                <a:cubicBezTo>
                  <a:pt x="1091943" y="3012092"/>
                  <a:pt x="1117011" y="2987024"/>
                  <a:pt x="1117011" y="2956101"/>
                </a:cubicBezTo>
                <a:lnTo>
                  <a:pt x="1117011" y="2732143"/>
                </a:lnTo>
                <a:cubicBezTo>
                  <a:pt x="1117011" y="2701220"/>
                  <a:pt x="1091943" y="2676152"/>
                  <a:pt x="1061020" y="2676152"/>
                </a:cubicBezTo>
                <a:close/>
                <a:moveTo>
                  <a:pt x="315448" y="2676152"/>
                </a:moveTo>
                <a:cubicBezTo>
                  <a:pt x="284525" y="2676152"/>
                  <a:pt x="259457" y="2701220"/>
                  <a:pt x="259457" y="2732143"/>
                </a:cubicBezTo>
                <a:lnTo>
                  <a:pt x="259457" y="2956101"/>
                </a:lnTo>
                <a:cubicBezTo>
                  <a:pt x="259457" y="2987024"/>
                  <a:pt x="284525" y="3012092"/>
                  <a:pt x="315448" y="3012092"/>
                </a:cubicBezTo>
                <a:lnTo>
                  <a:pt x="539406" y="3012092"/>
                </a:lnTo>
                <a:cubicBezTo>
                  <a:pt x="570329" y="3012092"/>
                  <a:pt x="595397" y="2987024"/>
                  <a:pt x="595397" y="2956101"/>
                </a:cubicBezTo>
                <a:lnTo>
                  <a:pt x="595397" y="2732143"/>
                </a:lnTo>
                <a:cubicBezTo>
                  <a:pt x="595397" y="2701220"/>
                  <a:pt x="570329" y="2676152"/>
                  <a:pt x="539406" y="2676152"/>
                </a:cubicBezTo>
                <a:close/>
                <a:moveTo>
                  <a:pt x="1880291" y="2179832"/>
                </a:moveTo>
                <a:cubicBezTo>
                  <a:pt x="1849368" y="2179832"/>
                  <a:pt x="1824300" y="2204900"/>
                  <a:pt x="1824300" y="2235823"/>
                </a:cubicBezTo>
                <a:lnTo>
                  <a:pt x="1824300" y="2956101"/>
                </a:lnTo>
                <a:cubicBezTo>
                  <a:pt x="1824300" y="2987024"/>
                  <a:pt x="1849368" y="3012092"/>
                  <a:pt x="1880291" y="3012092"/>
                </a:cubicBezTo>
                <a:lnTo>
                  <a:pt x="2104249" y="3012092"/>
                </a:lnTo>
                <a:cubicBezTo>
                  <a:pt x="2135172" y="3012092"/>
                  <a:pt x="2160240" y="2987024"/>
                  <a:pt x="2160240" y="2956101"/>
                </a:cubicBezTo>
                <a:lnTo>
                  <a:pt x="2160240" y="2235823"/>
                </a:lnTo>
                <a:cubicBezTo>
                  <a:pt x="2160240" y="2204900"/>
                  <a:pt x="2135172" y="2179832"/>
                  <a:pt x="2104249" y="2179832"/>
                </a:cubicBezTo>
                <a:close/>
                <a:moveTo>
                  <a:pt x="1358676" y="2179832"/>
                </a:moveTo>
                <a:cubicBezTo>
                  <a:pt x="1327753" y="2179832"/>
                  <a:pt x="1302685" y="2204900"/>
                  <a:pt x="1302685" y="2235823"/>
                </a:cubicBezTo>
                <a:lnTo>
                  <a:pt x="1302685" y="2459781"/>
                </a:lnTo>
                <a:cubicBezTo>
                  <a:pt x="1302685" y="2490704"/>
                  <a:pt x="1327753" y="2515772"/>
                  <a:pt x="1358676" y="2515772"/>
                </a:cubicBezTo>
                <a:lnTo>
                  <a:pt x="1582634" y="2515772"/>
                </a:lnTo>
                <a:cubicBezTo>
                  <a:pt x="1613557" y="2515772"/>
                  <a:pt x="1638625" y="2490704"/>
                  <a:pt x="1638625" y="2459781"/>
                </a:cubicBezTo>
                <a:lnTo>
                  <a:pt x="1638625" y="2235823"/>
                </a:lnTo>
                <a:cubicBezTo>
                  <a:pt x="1638625" y="2204900"/>
                  <a:pt x="1613557" y="2179832"/>
                  <a:pt x="1582634" y="2179832"/>
                </a:cubicBezTo>
                <a:close/>
                <a:moveTo>
                  <a:pt x="837062" y="2179832"/>
                </a:moveTo>
                <a:cubicBezTo>
                  <a:pt x="806139" y="2179832"/>
                  <a:pt x="781071" y="2204900"/>
                  <a:pt x="781071" y="2235823"/>
                </a:cubicBezTo>
                <a:lnTo>
                  <a:pt x="781071" y="2459781"/>
                </a:lnTo>
                <a:cubicBezTo>
                  <a:pt x="781071" y="2490704"/>
                  <a:pt x="806139" y="2515772"/>
                  <a:pt x="837062" y="2515772"/>
                </a:cubicBezTo>
                <a:lnTo>
                  <a:pt x="1061020" y="2515772"/>
                </a:lnTo>
                <a:cubicBezTo>
                  <a:pt x="1091943" y="2515772"/>
                  <a:pt x="1117011" y="2490704"/>
                  <a:pt x="1117011" y="2459781"/>
                </a:cubicBezTo>
                <a:lnTo>
                  <a:pt x="1117011" y="2235823"/>
                </a:lnTo>
                <a:cubicBezTo>
                  <a:pt x="1117011" y="2204900"/>
                  <a:pt x="1091943" y="2179832"/>
                  <a:pt x="1061020" y="2179832"/>
                </a:cubicBezTo>
                <a:close/>
                <a:moveTo>
                  <a:pt x="315448" y="2179832"/>
                </a:moveTo>
                <a:cubicBezTo>
                  <a:pt x="284525" y="2179832"/>
                  <a:pt x="259457" y="2204900"/>
                  <a:pt x="259457" y="2235823"/>
                </a:cubicBezTo>
                <a:lnTo>
                  <a:pt x="259457" y="2459781"/>
                </a:lnTo>
                <a:cubicBezTo>
                  <a:pt x="259457" y="2490704"/>
                  <a:pt x="284525" y="2515772"/>
                  <a:pt x="315448" y="2515772"/>
                </a:cubicBezTo>
                <a:lnTo>
                  <a:pt x="539406" y="2515772"/>
                </a:lnTo>
                <a:cubicBezTo>
                  <a:pt x="570329" y="2515772"/>
                  <a:pt x="595397" y="2490704"/>
                  <a:pt x="595397" y="2459781"/>
                </a:cubicBezTo>
                <a:lnTo>
                  <a:pt x="595397" y="2235823"/>
                </a:lnTo>
                <a:cubicBezTo>
                  <a:pt x="595397" y="2204900"/>
                  <a:pt x="570329" y="2179832"/>
                  <a:pt x="539406" y="2179832"/>
                </a:cubicBezTo>
                <a:close/>
                <a:moveTo>
                  <a:pt x="1880291" y="1683512"/>
                </a:moveTo>
                <a:cubicBezTo>
                  <a:pt x="1849368" y="1683512"/>
                  <a:pt x="1824300" y="1708580"/>
                  <a:pt x="1824300" y="1739503"/>
                </a:cubicBezTo>
                <a:lnTo>
                  <a:pt x="1824300" y="1963461"/>
                </a:lnTo>
                <a:cubicBezTo>
                  <a:pt x="1824300" y="1994384"/>
                  <a:pt x="1849368" y="2019452"/>
                  <a:pt x="1880291" y="2019452"/>
                </a:cubicBezTo>
                <a:lnTo>
                  <a:pt x="2104249" y="2019452"/>
                </a:lnTo>
                <a:cubicBezTo>
                  <a:pt x="2135172" y="2019452"/>
                  <a:pt x="2160240" y="1994384"/>
                  <a:pt x="2160240" y="1963461"/>
                </a:cubicBezTo>
                <a:lnTo>
                  <a:pt x="2160240" y="1739503"/>
                </a:lnTo>
                <a:cubicBezTo>
                  <a:pt x="2160240" y="1708580"/>
                  <a:pt x="2135172" y="1683512"/>
                  <a:pt x="2104249" y="1683512"/>
                </a:cubicBezTo>
                <a:close/>
                <a:moveTo>
                  <a:pt x="1358676" y="1683512"/>
                </a:moveTo>
                <a:cubicBezTo>
                  <a:pt x="1327753" y="1683512"/>
                  <a:pt x="1302685" y="1708580"/>
                  <a:pt x="1302685" y="1739503"/>
                </a:cubicBezTo>
                <a:lnTo>
                  <a:pt x="1302685" y="1963461"/>
                </a:lnTo>
                <a:cubicBezTo>
                  <a:pt x="1302685" y="1994384"/>
                  <a:pt x="1327753" y="2019452"/>
                  <a:pt x="1358676" y="2019452"/>
                </a:cubicBezTo>
                <a:lnTo>
                  <a:pt x="1582634" y="2019452"/>
                </a:lnTo>
                <a:cubicBezTo>
                  <a:pt x="1613557" y="2019452"/>
                  <a:pt x="1638625" y="1994384"/>
                  <a:pt x="1638625" y="1963461"/>
                </a:cubicBezTo>
                <a:lnTo>
                  <a:pt x="1638625" y="1739503"/>
                </a:lnTo>
                <a:cubicBezTo>
                  <a:pt x="1638625" y="1708580"/>
                  <a:pt x="1613557" y="1683512"/>
                  <a:pt x="1582634" y="1683512"/>
                </a:cubicBezTo>
                <a:close/>
                <a:moveTo>
                  <a:pt x="837062" y="1683512"/>
                </a:moveTo>
                <a:cubicBezTo>
                  <a:pt x="806139" y="1683512"/>
                  <a:pt x="781071" y="1708580"/>
                  <a:pt x="781071" y="1739503"/>
                </a:cubicBezTo>
                <a:lnTo>
                  <a:pt x="781071" y="1963461"/>
                </a:lnTo>
                <a:cubicBezTo>
                  <a:pt x="781071" y="1994384"/>
                  <a:pt x="806139" y="2019452"/>
                  <a:pt x="837062" y="2019452"/>
                </a:cubicBezTo>
                <a:lnTo>
                  <a:pt x="1061020" y="2019452"/>
                </a:lnTo>
                <a:cubicBezTo>
                  <a:pt x="1091943" y="2019452"/>
                  <a:pt x="1117011" y="1994384"/>
                  <a:pt x="1117011" y="1963461"/>
                </a:cubicBezTo>
                <a:lnTo>
                  <a:pt x="1117011" y="1739503"/>
                </a:lnTo>
                <a:cubicBezTo>
                  <a:pt x="1117011" y="1708580"/>
                  <a:pt x="1091943" y="1683512"/>
                  <a:pt x="1061020" y="1683512"/>
                </a:cubicBezTo>
                <a:close/>
                <a:moveTo>
                  <a:pt x="315448" y="1683512"/>
                </a:moveTo>
                <a:cubicBezTo>
                  <a:pt x="284525" y="1683512"/>
                  <a:pt x="259457" y="1708580"/>
                  <a:pt x="259457" y="1739503"/>
                </a:cubicBezTo>
                <a:lnTo>
                  <a:pt x="259457" y="1963461"/>
                </a:lnTo>
                <a:cubicBezTo>
                  <a:pt x="259457" y="1994384"/>
                  <a:pt x="284525" y="2019452"/>
                  <a:pt x="315448" y="2019452"/>
                </a:cubicBezTo>
                <a:lnTo>
                  <a:pt x="539406" y="2019452"/>
                </a:lnTo>
                <a:cubicBezTo>
                  <a:pt x="570329" y="2019452"/>
                  <a:pt x="595397" y="1994384"/>
                  <a:pt x="595397" y="1963461"/>
                </a:cubicBezTo>
                <a:lnTo>
                  <a:pt x="595397" y="1739503"/>
                </a:lnTo>
                <a:cubicBezTo>
                  <a:pt x="595397" y="1708580"/>
                  <a:pt x="570329" y="1683512"/>
                  <a:pt x="539406" y="1683512"/>
                </a:cubicBezTo>
                <a:close/>
                <a:moveTo>
                  <a:pt x="1880291" y="1187192"/>
                </a:moveTo>
                <a:cubicBezTo>
                  <a:pt x="1849368" y="1187192"/>
                  <a:pt x="1824300" y="1212260"/>
                  <a:pt x="1824300" y="1243183"/>
                </a:cubicBezTo>
                <a:lnTo>
                  <a:pt x="1824300" y="1467141"/>
                </a:lnTo>
                <a:cubicBezTo>
                  <a:pt x="1824300" y="1498064"/>
                  <a:pt x="1849368" y="1523132"/>
                  <a:pt x="1880291" y="1523132"/>
                </a:cubicBezTo>
                <a:lnTo>
                  <a:pt x="2104249" y="1523132"/>
                </a:lnTo>
                <a:cubicBezTo>
                  <a:pt x="2135172" y="1523132"/>
                  <a:pt x="2160240" y="1498064"/>
                  <a:pt x="2160240" y="1467141"/>
                </a:cubicBezTo>
                <a:lnTo>
                  <a:pt x="2160240" y="1243183"/>
                </a:lnTo>
                <a:cubicBezTo>
                  <a:pt x="2160240" y="1212260"/>
                  <a:pt x="2135172" y="1187192"/>
                  <a:pt x="2104249" y="1187192"/>
                </a:cubicBezTo>
                <a:close/>
                <a:moveTo>
                  <a:pt x="1358676" y="1187192"/>
                </a:moveTo>
                <a:cubicBezTo>
                  <a:pt x="1327753" y="1187192"/>
                  <a:pt x="1302685" y="1212260"/>
                  <a:pt x="1302685" y="1243183"/>
                </a:cubicBezTo>
                <a:lnTo>
                  <a:pt x="1302685" y="1467141"/>
                </a:lnTo>
                <a:cubicBezTo>
                  <a:pt x="1302685" y="1498064"/>
                  <a:pt x="1327753" y="1523132"/>
                  <a:pt x="1358676" y="1523132"/>
                </a:cubicBezTo>
                <a:lnTo>
                  <a:pt x="1582634" y="1523132"/>
                </a:lnTo>
                <a:cubicBezTo>
                  <a:pt x="1613557" y="1523132"/>
                  <a:pt x="1638625" y="1498064"/>
                  <a:pt x="1638625" y="1467141"/>
                </a:cubicBezTo>
                <a:lnTo>
                  <a:pt x="1638625" y="1243183"/>
                </a:lnTo>
                <a:cubicBezTo>
                  <a:pt x="1638625" y="1212260"/>
                  <a:pt x="1613557" y="1187192"/>
                  <a:pt x="1582634" y="1187192"/>
                </a:cubicBezTo>
                <a:close/>
                <a:moveTo>
                  <a:pt x="837062" y="1187192"/>
                </a:moveTo>
                <a:cubicBezTo>
                  <a:pt x="806139" y="1187192"/>
                  <a:pt x="781071" y="1212260"/>
                  <a:pt x="781071" y="1243183"/>
                </a:cubicBezTo>
                <a:lnTo>
                  <a:pt x="781071" y="1467141"/>
                </a:lnTo>
                <a:cubicBezTo>
                  <a:pt x="781071" y="1498064"/>
                  <a:pt x="806139" y="1523132"/>
                  <a:pt x="837062" y="1523132"/>
                </a:cubicBezTo>
                <a:lnTo>
                  <a:pt x="1061020" y="1523132"/>
                </a:lnTo>
                <a:cubicBezTo>
                  <a:pt x="1091943" y="1523132"/>
                  <a:pt x="1117011" y="1498064"/>
                  <a:pt x="1117011" y="1467141"/>
                </a:cubicBezTo>
                <a:lnTo>
                  <a:pt x="1117011" y="1243183"/>
                </a:lnTo>
                <a:cubicBezTo>
                  <a:pt x="1117011" y="1212260"/>
                  <a:pt x="1091943" y="1187192"/>
                  <a:pt x="1061020" y="1187192"/>
                </a:cubicBezTo>
                <a:close/>
                <a:moveTo>
                  <a:pt x="315448" y="1187192"/>
                </a:moveTo>
                <a:cubicBezTo>
                  <a:pt x="284525" y="1187192"/>
                  <a:pt x="259457" y="1212260"/>
                  <a:pt x="259457" y="1243183"/>
                </a:cubicBezTo>
                <a:lnTo>
                  <a:pt x="259457" y="1467141"/>
                </a:lnTo>
                <a:cubicBezTo>
                  <a:pt x="259457" y="1498064"/>
                  <a:pt x="284525" y="1523132"/>
                  <a:pt x="315448" y="1523132"/>
                </a:cubicBezTo>
                <a:lnTo>
                  <a:pt x="539406" y="1523132"/>
                </a:lnTo>
                <a:cubicBezTo>
                  <a:pt x="570329" y="1523132"/>
                  <a:pt x="595397" y="1498064"/>
                  <a:pt x="595397" y="1467141"/>
                </a:cubicBezTo>
                <a:lnTo>
                  <a:pt x="595397" y="1243183"/>
                </a:lnTo>
                <a:cubicBezTo>
                  <a:pt x="595397" y="1212260"/>
                  <a:pt x="570329" y="1187192"/>
                  <a:pt x="539406" y="1187192"/>
                </a:cubicBezTo>
                <a:close/>
                <a:moveTo>
                  <a:pt x="348041" y="163575"/>
                </a:moveTo>
                <a:cubicBezTo>
                  <a:pt x="275130" y="163575"/>
                  <a:pt x="216024" y="222681"/>
                  <a:pt x="216024" y="295592"/>
                </a:cubicBezTo>
                <a:lnTo>
                  <a:pt x="216024" y="823646"/>
                </a:lnTo>
                <a:cubicBezTo>
                  <a:pt x="216024" y="896557"/>
                  <a:pt x="275130" y="955663"/>
                  <a:pt x="348041" y="955663"/>
                </a:cubicBezTo>
                <a:lnTo>
                  <a:pt x="2100231" y="955663"/>
                </a:lnTo>
                <a:cubicBezTo>
                  <a:pt x="2173142" y="955663"/>
                  <a:pt x="2232248" y="896557"/>
                  <a:pt x="2232248" y="823646"/>
                </a:cubicBezTo>
                <a:lnTo>
                  <a:pt x="2232248" y="295592"/>
                </a:lnTo>
                <a:cubicBezTo>
                  <a:pt x="2232248" y="222681"/>
                  <a:pt x="2173142" y="163575"/>
                  <a:pt x="2100231" y="163575"/>
                </a:cubicBezTo>
                <a:close/>
                <a:moveTo>
                  <a:pt x="265172" y="0"/>
                </a:moveTo>
                <a:lnTo>
                  <a:pt x="2183100" y="0"/>
                </a:lnTo>
                <a:cubicBezTo>
                  <a:pt x="2329550" y="0"/>
                  <a:pt x="2448272" y="118722"/>
                  <a:pt x="2448272" y="265172"/>
                </a:cubicBezTo>
                <a:lnTo>
                  <a:pt x="2448272" y="2974828"/>
                </a:lnTo>
                <a:cubicBezTo>
                  <a:pt x="2448272" y="3121278"/>
                  <a:pt x="2329550" y="3240000"/>
                  <a:pt x="2183100" y="3240000"/>
                </a:cubicBezTo>
                <a:lnTo>
                  <a:pt x="265172" y="3240000"/>
                </a:lnTo>
                <a:cubicBezTo>
                  <a:pt x="118722" y="3240000"/>
                  <a:pt x="0" y="3121278"/>
                  <a:pt x="0" y="2974828"/>
                </a:cubicBezTo>
                <a:lnTo>
                  <a:pt x="0" y="265172"/>
                </a:lnTo>
                <a:cubicBezTo>
                  <a:pt x="0" y="118722"/>
                  <a:pt x="118722" y="0"/>
                  <a:pt x="26517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24" name="Rectangle 16">
            <a:extLst>
              <a:ext uri="{FF2B5EF4-FFF2-40B4-BE49-F238E27FC236}">
                <a16:creationId xmlns:a16="http://schemas.microsoft.com/office/drawing/2014/main" id="{F1B1338F-0CC6-4275-A7E6-2CC620E14971}"/>
              </a:ext>
            </a:extLst>
          </p:cNvPr>
          <p:cNvSpPr/>
          <p:nvPr/>
        </p:nvSpPr>
        <p:spPr>
          <a:xfrm rot="2700000">
            <a:off x="2356852" y="5664758"/>
            <a:ext cx="265920" cy="476745"/>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44" name="Parallelogram 30">
            <a:extLst>
              <a:ext uri="{FF2B5EF4-FFF2-40B4-BE49-F238E27FC236}">
                <a16:creationId xmlns:a16="http://schemas.microsoft.com/office/drawing/2014/main" id="{75BC34E8-96E4-387A-0FBD-BCF40B720132}"/>
              </a:ext>
            </a:extLst>
          </p:cNvPr>
          <p:cNvSpPr/>
          <p:nvPr/>
        </p:nvSpPr>
        <p:spPr>
          <a:xfrm flipH="1">
            <a:off x="3190768" y="5674659"/>
            <a:ext cx="382777" cy="469143"/>
          </a:xfrm>
          <a:custGeom>
            <a:avLst/>
            <a:gdLst/>
            <a:ahLst/>
            <a:cxnLst/>
            <a:rect l="l" t="t" r="r" b="b"/>
            <a:pathLst>
              <a:path w="3240000" h="3248012">
                <a:moveTo>
                  <a:pt x="712553" y="858820"/>
                </a:moveTo>
                <a:cubicBezTo>
                  <a:pt x="727950" y="858820"/>
                  <a:pt x="743348" y="864694"/>
                  <a:pt x="755096" y="876443"/>
                </a:cubicBezTo>
                <a:lnTo>
                  <a:pt x="1193671" y="1315016"/>
                </a:lnTo>
                <a:lnTo>
                  <a:pt x="1509169" y="999517"/>
                </a:lnTo>
                <a:cubicBezTo>
                  <a:pt x="1509517" y="999169"/>
                  <a:pt x="1509868" y="998827"/>
                  <a:pt x="1510414" y="998691"/>
                </a:cubicBezTo>
                <a:lnTo>
                  <a:pt x="1518932" y="988592"/>
                </a:lnTo>
                <a:cubicBezTo>
                  <a:pt x="1531945" y="978263"/>
                  <a:pt x="1547912" y="974188"/>
                  <a:pt x="1563209" y="975946"/>
                </a:cubicBezTo>
                <a:cubicBezTo>
                  <a:pt x="1578505" y="977705"/>
                  <a:pt x="1593131" y="985299"/>
                  <a:pt x="1603459" y="998313"/>
                </a:cubicBezTo>
                <a:lnTo>
                  <a:pt x="1892346" y="1362277"/>
                </a:lnTo>
                <a:lnTo>
                  <a:pt x="2149759" y="1177067"/>
                </a:lnTo>
                <a:lnTo>
                  <a:pt x="2151621" y="1174867"/>
                </a:lnTo>
                <a:cubicBezTo>
                  <a:pt x="2159033" y="1169006"/>
                  <a:pt x="2167397" y="1165168"/>
                  <a:pt x="2176160" y="1163802"/>
                </a:cubicBezTo>
                <a:cubicBezTo>
                  <a:pt x="2177188" y="1163485"/>
                  <a:pt x="2178237" y="1163269"/>
                  <a:pt x="2179375" y="1163558"/>
                </a:cubicBezTo>
                <a:cubicBezTo>
                  <a:pt x="2184768" y="1161771"/>
                  <a:pt x="2190389" y="1161654"/>
                  <a:pt x="2195921" y="1162300"/>
                </a:cubicBezTo>
                <a:cubicBezTo>
                  <a:pt x="2196662" y="1162386"/>
                  <a:pt x="2197402" y="1162487"/>
                  <a:pt x="2198081" y="1162987"/>
                </a:cubicBezTo>
                <a:cubicBezTo>
                  <a:pt x="2202197" y="1163290"/>
                  <a:pt x="2206218" y="1164270"/>
                  <a:pt x="2209739" y="1166702"/>
                </a:cubicBezTo>
                <a:cubicBezTo>
                  <a:pt x="2213116" y="1166857"/>
                  <a:pt x="2216051" y="1168231"/>
                  <a:pt x="2218766" y="1170038"/>
                </a:cubicBezTo>
                <a:cubicBezTo>
                  <a:pt x="2225342" y="1173160"/>
                  <a:pt x="2231151" y="1177875"/>
                  <a:pt x="2235489" y="1184194"/>
                </a:cubicBezTo>
                <a:lnTo>
                  <a:pt x="2236132" y="1184737"/>
                </a:lnTo>
                <a:lnTo>
                  <a:pt x="2236287" y="1184934"/>
                </a:lnTo>
                <a:lnTo>
                  <a:pt x="2238712" y="1187183"/>
                </a:lnTo>
                <a:cubicBezTo>
                  <a:pt x="2239115" y="1187744"/>
                  <a:pt x="2239507" y="1188310"/>
                  <a:pt x="2239574" y="1189090"/>
                </a:cubicBezTo>
                <a:lnTo>
                  <a:pt x="2540580" y="1569705"/>
                </a:lnTo>
                <a:cubicBezTo>
                  <a:pt x="2561191" y="1595768"/>
                  <a:pt x="2556772" y="1633604"/>
                  <a:pt x="2530710" y="1654215"/>
                </a:cubicBezTo>
                <a:cubicBezTo>
                  <a:pt x="2504647" y="1674827"/>
                  <a:pt x="2466811" y="1670408"/>
                  <a:pt x="2446199" y="1644345"/>
                </a:cubicBezTo>
                <a:lnTo>
                  <a:pt x="2177884" y="1305067"/>
                </a:lnTo>
                <a:lnTo>
                  <a:pt x="1934804" y="1479967"/>
                </a:lnTo>
                <a:cubicBezTo>
                  <a:pt x="1927367" y="1485317"/>
                  <a:pt x="1919123" y="1488726"/>
                  <a:pt x="1910598" y="1489881"/>
                </a:cubicBezTo>
                <a:cubicBezTo>
                  <a:pt x="1885257" y="1507791"/>
                  <a:pt x="1850121" y="1502627"/>
                  <a:pt x="1830495" y="1477903"/>
                </a:cubicBezTo>
                <a:lnTo>
                  <a:pt x="1551924" y="1126933"/>
                </a:lnTo>
                <a:lnTo>
                  <a:pt x="1239041" y="1439816"/>
                </a:lnTo>
                <a:cubicBezTo>
                  <a:pt x="1226569" y="1452288"/>
                  <a:pt x="1209983" y="1458139"/>
                  <a:pt x="1193674" y="1456888"/>
                </a:cubicBezTo>
                <a:cubicBezTo>
                  <a:pt x="1177363" y="1458142"/>
                  <a:pt x="1160774" y="1452290"/>
                  <a:pt x="1148301" y="1439816"/>
                </a:cubicBezTo>
                <a:lnTo>
                  <a:pt x="670011" y="961527"/>
                </a:lnTo>
                <a:cubicBezTo>
                  <a:pt x="646515" y="938031"/>
                  <a:pt x="646515" y="899938"/>
                  <a:pt x="670011" y="876442"/>
                </a:cubicBezTo>
                <a:cubicBezTo>
                  <a:pt x="681760" y="864694"/>
                  <a:pt x="697157" y="858820"/>
                  <a:pt x="712553" y="858820"/>
                </a:cubicBezTo>
                <a:close/>
                <a:moveTo>
                  <a:pt x="2790000" y="699581"/>
                </a:moveTo>
                <a:lnTo>
                  <a:pt x="450000" y="699581"/>
                </a:lnTo>
                <a:lnTo>
                  <a:pt x="450000" y="1851581"/>
                </a:lnTo>
                <a:lnTo>
                  <a:pt x="2790000" y="1851581"/>
                </a:lnTo>
                <a:close/>
                <a:moveTo>
                  <a:pt x="2987972" y="519497"/>
                </a:moveTo>
                <a:lnTo>
                  <a:pt x="2987972" y="2031665"/>
                </a:lnTo>
                <a:lnTo>
                  <a:pt x="252028" y="2031665"/>
                </a:lnTo>
                <a:lnTo>
                  <a:pt x="252028" y="519497"/>
                </a:lnTo>
                <a:close/>
                <a:moveTo>
                  <a:pt x="1620000" y="0"/>
                </a:moveTo>
                <a:cubicBezTo>
                  <a:pt x="1540462" y="0"/>
                  <a:pt x="1475984" y="64478"/>
                  <a:pt x="1475984" y="144016"/>
                </a:cubicBezTo>
                <a:lnTo>
                  <a:pt x="1475984" y="267469"/>
                </a:lnTo>
                <a:lnTo>
                  <a:pt x="0" y="267469"/>
                </a:lnTo>
                <a:lnTo>
                  <a:pt x="0" y="2283693"/>
                </a:lnTo>
                <a:lnTo>
                  <a:pt x="852101" y="2283693"/>
                </a:lnTo>
                <a:lnTo>
                  <a:pt x="323771" y="3248012"/>
                </a:lnTo>
                <a:lnTo>
                  <a:pt x="621526" y="3248012"/>
                </a:lnTo>
                <a:lnTo>
                  <a:pt x="1149856" y="2283693"/>
                </a:lnTo>
                <a:lnTo>
                  <a:pt x="2090146" y="2283693"/>
                </a:lnTo>
                <a:lnTo>
                  <a:pt x="2618476" y="3248012"/>
                </a:lnTo>
                <a:lnTo>
                  <a:pt x="2916231" y="3248012"/>
                </a:lnTo>
                <a:lnTo>
                  <a:pt x="2387901" y="2283693"/>
                </a:lnTo>
                <a:lnTo>
                  <a:pt x="3240000" y="2283693"/>
                </a:lnTo>
                <a:lnTo>
                  <a:pt x="3240000" y="267469"/>
                </a:lnTo>
                <a:lnTo>
                  <a:pt x="1764016" y="267469"/>
                </a:lnTo>
                <a:lnTo>
                  <a:pt x="1764016" y="144016"/>
                </a:lnTo>
                <a:cubicBezTo>
                  <a:pt x="1764016" y="64478"/>
                  <a:pt x="1699538" y="0"/>
                  <a:pt x="1620000" y="0"/>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solidFill>
                <a:schemeClr val="bg1"/>
              </a:solidFill>
            </a:endParaRPr>
          </a:p>
        </p:txBody>
      </p:sp>
      <p:sp>
        <p:nvSpPr>
          <p:cNvPr id="45" name="Rectangle 9">
            <a:extLst>
              <a:ext uri="{FF2B5EF4-FFF2-40B4-BE49-F238E27FC236}">
                <a16:creationId xmlns:a16="http://schemas.microsoft.com/office/drawing/2014/main" id="{5445E1A5-907D-6479-9F97-839E164DC7C6}"/>
              </a:ext>
            </a:extLst>
          </p:cNvPr>
          <p:cNvSpPr/>
          <p:nvPr/>
        </p:nvSpPr>
        <p:spPr>
          <a:xfrm>
            <a:off x="4132157" y="5662458"/>
            <a:ext cx="439196" cy="408848"/>
          </a:xfrm>
          <a:custGeom>
            <a:avLst/>
            <a:gdLst/>
            <a:ahLst/>
            <a:cxnLst/>
            <a:rect l="l" t="t" r="r" b="b"/>
            <a:pathLst>
              <a:path w="3228210" h="3222968">
                <a:moveTo>
                  <a:pt x="1619999" y="642446"/>
                </a:moveTo>
                <a:lnTo>
                  <a:pt x="2664115" y="1686562"/>
                </a:lnTo>
                <a:lnTo>
                  <a:pt x="2664116" y="1686562"/>
                </a:lnTo>
                <a:lnTo>
                  <a:pt x="2664116" y="3222968"/>
                </a:lnTo>
                <a:lnTo>
                  <a:pt x="2015013" y="3222968"/>
                </a:lnTo>
                <a:lnTo>
                  <a:pt x="2015013" y="2511495"/>
                </a:lnTo>
                <a:cubicBezTo>
                  <a:pt x="2015013" y="2399422"/>
                  <a:pt x="1924159" y="2308568"/>
                  <a:pt x="1812086" y="2308568"/>
                </a:cubicBezTo>
                <a:lnTo>
                  <a:pt x="1427912" y="2308568"/>
                </a:lnTo>
                <a:cubicBezTo>
                  <a:pt x="1315839" y="2308568"/>
                  <a:pt x="1224985" y="2399422"/>
                  <a:pt x="1224985" y="2511495"/>
                </a:cubicBezTo>
                <a:lnTo>
                  <a:pt x="1224985" y="3222968"/>
                </a:lnTo>
                <a:lnTo>
                  <a:pt x="575882" y="3222968"/>
                </a:lnTo>
                <a:lnTo>
                  <a:pt x="575882" y="1686562"/>
                </a:lnTo>
                <a:lnTo>
                  <a:pt x="575884" y="1686562"/>
                </a:lnTo>
                <a:close/>
                <a:moveTo>
                  <a:pt x="509997" y="122689"/>
                </a:moveTo>
                <a:lnTo>
                  <a:pt x="942045" y="122689"/>
                </a:lnTo>
                <a:lnTo>
                  <a:pt x="942045" y="542556"/>
                </a:lnTo>
                <a:lnTo>
                  <a:pt x="509997" y="974604"/>
                </a:lnTo>
                <a:close/>
                <a:moveTo>
                  <a:pt x="1620001" y="7099"/>
                </a:moveTo>
                <a:lnTo>
                  <a:pt x="3228210" y="1686560"/>
                </a:lnTo>
                <a:lnTo>
                  <a:pt x="2900441" y="1686560"/>
                </a:lnTo>
                <a:lnTo>
                  <a:pt x="1620001" y="349390"/>
                </a:lnTo>
                <a:close/>
                <a:moveTo>
                  <a:pt x="1619999" y="0"/>
                </a:moveTo>
                <a:lnTo>
                  <a:pt x="1619999" y="342291"/>
                </a:lnTo>
                <a:lnTo>
                  <a:pt x="330172" y="1679462"/>
                </a:lnTo>
                <a:lnTo>
                  <a:pt x="0" y="1679462"/>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4" name="TextBox 3">
            <a:extLst>
              <a:ext uri="{FF2B5EF4-FFF2-40B4-BE49-F238E27FC236}">
                <a16:creationId xmlns:a16="http://schemas.microsoft.com/office/drawing/2014/main" id="{E6CECDC5-E407-5BAB-729A-6C48A9F3C798}"/>
              </a:ext>
            </a:extLst>
          </p:cNvPr>
          <p:cNvSpPr txBox="1"/>
          <p:nvPr/>
        </p:nvSpPr>
        <p:spPr>
          <a:xfrm>
            <a:off x="775076" y="1063756"/>
            <a:ext cx="6097712" cy="646331"/>
          </a:xfrm>
          <a:prstGeom prst="rect">
            <a:avLst/>
          </a:prstGeom>
          <a:noFill/>
        </p:spPr>
        <p:txBody>
          <a:bodyPr wrap="square">
            <a:spAutoFit/>
          </a:bodyPr>
          <a:lstStyle/>
          <a:p>
            <a:pPr marL="285750" indent="-285750">
              <a:buFont typeface="Arial" panose="020B0604020202020204" pitchFamily="34" charset="0"/>
              <a:buChar char="•"/>
            </a:pPr>
            <a:r>
              <a:rPr lang="en-CA" dirty="0"/>
              <a:t>iShares U.S. Home Construction ETF (IBT)</a:t>
            </a:r>
          </a:p>
          <a:p>
            <a:r>
              <a:rPr lang="en-CA" dirty="0"/>
              <a:t>https://finance.yahoo.com/quote/ITB/history?p=ITB</a:t>
            </a:r>
          </a:p>
        </p:txBody>
      </p:sp>
      <p:pic>
        <p:nvPicPr>
          <p:cNvPr id="7" name="Picture 6" descr="A picture containing text, line, screenshot, plot&#10;&#10;Description automatically generated">
            <a:extLst>
              <a:ext uri="{FF2B5EF4-FFF2-40B4-BE49-F238E27FC236}">
                <a16:creationId xmlns:a16="http://schemas.microsoft.com/office/drawing/2014/main" id="{16BF8FEA-C6D2-B758-4119-3B148EBB3A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27" y="1946973"/>
            <a:ext cx="12192000" cy="4873386"/>
          </a:xfrm>
          <a:prstGeom prst="rect">
            <a:avLst/>
          </a:prstGeom>
        </p:spPr>
      </p:pic>
    </p:spTree>
    <p:extLst>
      <p:ext uri="{BB962C8B-B14F-4D97-AF65-F5344CB8AC3E}">
        <p14:creationId xmlns:p14="http://schemas.microsoft.com/office/powerpoint/2010/main" val="34308733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dirty="0">
                <a:latin typeface="Vijaya" panose="02020604020202020204" pitchFamily="18" charset="0"/>
                <a:cs typeface="Vijaya" panose="02020604020202020204" pitchFamily="18" charset="0"/>
              </a:rPr>
              <a:t>Independent Variables</a:t>
            </a:r>
          </a:p>
        </p:txBody>
      </p:sp>
      <p:sp>
        <p:nvSpPr>
          <p:cNvPr id="23" name="Rounded Rectangle 10">
            <a:extLst>
              <a:ext uri="{FF2B5EF4-FFF2-40B4-BE49-F238E27FC236}">
                <a16:creationId xmlns:a16="http://schemas.microsoft.com/office/drawing/2014/main" id="{373610AB-10CC-4D95-B7FC-AE70B18385ED}"/>
              </a:ext>
            </a:extLst>
          </p:cNvPr>
          <p:cNvSpPr/>
          <p:nvPr/>
        </p:nvSpPr>
        <p:spPr>
          <a:xfrm>
            <a:off x="1399020" y="5734954"/>
            <a:ext cx="254160" cy="336352"/>
          </a:xfrm>
          <a:custGeom>
            <a:avLst/>
            <a:gdLst/>
            <a:ahLst/>
            <a:cxnLst/>
            <a:rect l="l" t="t" r="r" b="b"/>
            <a:pathLst>
              <a:path w="2448272" h="3240000">
                <a:moveTo>
                  <a:pt x="1358676" y="2676152"/>
                </a:moveTo>
                <a:cubicBezTo>
                  <a:pt x="1327753" y="2676152"/>
                  <a:pt x="1302685" y="2701220"/>
                  <a:pt x="1302685" y="2732143"/>
                </a:cubicBezTo>
                <a:lnTo>
                  <a:pt x="1302685" y="2956101"/>
                </a:lnTo>
                <a:cubicBezTo>
                  <a:pt x="1302685" y="2987024"/>
                  <a:pt x="1327753" y="3012092"/>
                  <a:pt x="1358676" y="3012092"/>
                </a:cubicBezTo>
                <a:lnTo>
                  <a:pt x="1582634" y="3012092"/>
                </a:lnTo>
                <a:cubicBezTo>
                  <a:pt x="1613557" y="3012092"/>
                  <a:pt x="1638625" y="2987024"/>
                  <a:pt x="1638625" y="2956101"/>
                </a:cubicBezTo>
                <a:lnTo>
                  <a:pt x="1638625" y="2732143"/>
                </a:lnTo>
                <a:cubicBezTo>
                  <a:pt x="1638625" y="2701220"/>
                  <a:pt x="1613557" y="2676152"/>
                  <a:pt x="1582634" y="2676152"/>
                </a:cubicBezTo>
                <a:close/>
                <a:moveTo>
                  <a:pt x="837062" y="2676152"/>
                </a:moveTo>
                <a:cubicBezTo>
                  <a:pt x="806139" y="2676152"/>
                  <a:pt x="781071" y="2701220"/>
                  <a:pt x="781071" y="2732143"/>
                </a:cubicBezTo>
                <a:lnTo>
                  <a:pt x="781071" y="2956101"/>
                </a:lnTo>
                <a:cubicBezTo>
                  <a:pt x="781071" y="2987024"/>
                  <a:pt x="806139" y="3012092"/>
                  <a:pt x="837062" y="3012092"/>
                </a:cubicBezTo>
                <a:lnTo>
                  <a:pt x="1061020" y="3012092"/>
                </a:lnTo>
                <a:cubicBezTo>
                  <a:pt x="1091943" y="3012092"/>
                  <a:pt x="1117011" y="2987024"/>
                  <a:pt x="1117011" y="2956101"/>
                </a:cubicBezTo>
                <a:lnTo>
                  <a:pt x="1117011" y="2732143"/>
                </a:lnTo>
                <a:cubicBezTo>
                  <a:pt x="1117011" y="2701220"/>
                  <a:pt x="1091943" y="2676152"/>
                  <a:pt x="1061020" y="2676152"/>
                </a:cubicBezTo>
                <a:close/>
                <a:moveTo>
                  <a:pt x="315448" y="2676152"/>
                </a:moveTo>
                <a:cubicBezTo>
                  <a:pt x="284525" y="2676152"/>
                  <a:pt x="259457" y="2701220"/>
                  <a:pt x="259457" y="2732143"/>
                </a:cubicBezTo>
                <a:lnTo>
                  <a:pt x="259457" y="2956101"/>
                </a:lnTo>
                <a:cubicBezTo>
                  <a:pt x="259457" y="2987024"/>
                  <a:pt x="284525" y="3012092"/>
                  <a:pt x="315448" y="3012092"/>
                </a:cubicBezTo>
                <a:lnTo>
                  <a:pt x="539406" y="3012092"/>
                </a:lnTo>
                <a:cubicBezTo>
                  <a:pt x="570329" y="3012092"/>
                  <a:pt x="595397" y="2987024"/>
                  <a:pt x="595397" y="2956101"/>
                </a:cubicBezTo>
                <a:lnTo>
                  <a:pt x="595397" y="2732143"/>
                </a:lnTo>
                <a:cubicBezTo>
                  <a:pt x="595397" y="2701220"/>
                  <a:pt x="570329" y="2676152"/>
                  <a:pt x="539406" y="2676152"/>
                </a:cubicBezTo>
                <a:close/>
                <a:moveTo>
                  <a:pt x="1880291" y="2179832"/>
                </a:moveTo>
                <a:cubicBezTo>
                  <a:pt x="1849368" y="2179832"/>
                  <a:pt x="1824300" y="2204900"/>
                  <a:pt x="1824300" y="2235823"/>
                </a:cubicBezTo>
                <a:lnTo>
                  <a:pt x="1824300" y="2956101"/>
                </a:lnTo>
                <a:cubicBezTo>
                  <a:pt x="1824300" y="2987024"/>
                  <a:pt x="1849368" y="3012092"/>
                  <a:pt x="1880291" y="3012092"/>
                </a:cubicBezTo>
                <a:lnTo>
                  <a:pt x="2104249" y="3012092"/>
                </a:lnTo>
                <a:cubicBezTo>
                  <a:pt x="2135172" y="3012092"/>
                  <a:pt x="2160240" y="2987024"/>
                  <a:pt x="2160240" y="2956101"/>
                </a:cubicBezTo>
                <a:lnTo>
                  <a:pt x="2160240" y="2235823"/>
                </a:lnTo>
                <a:cubicBezTo>
                  <a:pt x="2160240" y="2204900"/>
                  <a:pt x="2135172" y="2179832"/>
                  <a:pt x="2104249" y="2179832"/>
                </a:cubicBezTo>
                <a:close/>
                <a:moveTo>
                  <a:pt x="1358676" y="2179832"/>
                </a:moveTo>
                <a:cubicBezTo>
                  <a:pt x="1327753" y="2179832"/>
                  <a:pt x="1302685" y="2204900"/>
                  <a:pt x="1302685" y="2235823"/>
                </a:cubicBezTo>
                <a:lnTo>
                  <a:pt x="1302685" y="2459781"/>
                </a:lnTo>
                <a:cubicBezTo>
                  <a:pt x="1302685" y="2490704"/>
                  <a:pt x="1327753" y="2515772"/>
                  <a:pt x="1358676" y="2515772"/>
                </a:cubicBezTo>
                <a:lnTo>
                  <a:pt x="1582634" y="2515772"/>
                </a:lnTo>
                <a:cubicBezTo>
                  <a:pt x="1613557" y="2515772"/>
                  <a:pt x="1638625" y="2490704"/>
                  <a:pt x="1638625" y="2459781"/>
                </a:cubicBezTo>
                <a:lnTo>
                  <a:pt x="1638625" y="2235823"/>
                </a:lnTo>
                <a:cubicBezTo>
                  <a:pt x="1638625" y="2204900"/>
                  <a:pt x="1613557" y="2179832"/>
                  <a:pt x="1582634" y="2179832"/>
                </a:cubicBezTo>
                <a:close/>
                <a:moveTo>
                  <a:pt x="837062" y="2179832"/>
                </a:moveTo>
                <a:cubicBezTo>
                  <a:pt x="806139" y="2179832"/>
                  <a:pt x="781071" y="2204900"/>
                  <a:pt x="781071" y="2235823"/>
                </a:cubicBezTo>
                <a:lnTo>
                  <a:pt x="781071" y="2459781"/>
                </a:lnTo>
                <a:cubicBezTo>
                  <a:pt x="781071" y="2490704"/>
                  <a:pt x="806139" y="2515772"/>
                  <a:pt x="837062" y="2515772"/>
                </a:cubicBezTo>
                <a:lnTo>
                  <a:pt x="1061020" y="2515772"/>
                </a:lnTo>
                <a:cubicBezTo>
                  <a:pt x="1091943" y="2515772"/>
                  <a:pt x="1117011" y="2490704"/>
                  <a:pt x="1117011" y="2459781"/>
                </a:cubicBezTo>
                <a:lnTo>
                  <a:pt x="1117011" y="2235823"/>
                </a:lnTo>
                <a:cubicBezTo>
                  <a:pt x="1117011" y="2204900"/>
                  <a:pt x="1091943" y="2179832"/>
                  <a:pt x="1061020" y="2179832"/>
                </a:cubicBezTo>
                <a:close/>
                <a:moveTo>
                  <a:pt x="315448" y="2179832"/>
                </a:moveTo>
                <a:cubicBezTo>
                  <a:pt x="284525" y="2179832"/>
                  <a:pt x="259457" y="2204900"/>
                  <a:pt x="259457" y="2235823"/>
                </a:cubicBezTo>
                <a:lnTo>
                  <a:pt x="259457" y="2459781"/>
                </a:lnTo>
                <a:cubicBezTo>
                  <a:pt x="259457" y="2490704"/>
                  <a:pt x="284525" y="2515772"/>
                  <a:pt x="315448" y="2515772"/>
                </a:cubicBezTo>
                <a:lnTo>
                  <a:pt x="539406" y="2515772"/>
                </a:lnTo>
                <a:cubicBezTo>
                  <a:pt x="570329" y="2515772"/>
                  <a:pt x="595397" y="2490704"/>
                  <a:pt x="595397" y="2459781"/>
                </a:cubicBezTo>
                <a:lnTo>
                  <a:pt x="595397" y="2235823"/>
                </a:lnTo>
                <a:cubicBezTo>
                  <a:pt x="595397" y="2204900"/>
                  <a:pt x="570329" y="2179832"/>
                  <a:pt x="539406" y="2179832"/>
                </a:cubicBezTo>
                <a:close/>
                <a:moveTo>
                  <a:pt x="1880291" y="1683512"/>
                </a:moveTo>
                <a:cubicBezTo>
                  <a:pt x="1849368" y="1683512"/>
                  <a:pt x="1824300" y="1708580"/>
                  <a:pt x="1824300" y="1739503"/>
                </a:cubicBezTo>
                <a:lnTo>
                  <a:pt x="1824300" y="1963461"/>
                </a:lnTo>
                <a:cubicBezTo>
                  <a:pt x="1824300" y="1994384"/>
                  <a:pt x="1849368" y="2019452"/>
                  <a:pt x="1880291" y="2019452"/>
                </a:cubicBezTo>
                <a:lnTo>
                  <a:pt x="2104249" y="2019452"/>
                </a:lnTo>
                <a:cubicBezTo>
                  <a:pt x="2135172" y="2019452"/>
                  <a:pt x="2160240" y="1994384"/>
                  <a:pt x="2160240" y="1963461"/>
                </a:cubicBezTo>
                <a:lnTo>
                  <a:pt x="2160240" y="1739503"/>
                </a:lnTo>
                <a:cubicBezTo>
                  <a:pt x="2160240" y="1708580"/>
                  <a:pt x="2135172" y="1683512"/>
                  <a:pt x="2104249" y="1683512"/>
                </a:cubicBezTo>
                <a:close/>
                <a:moveTo>
                  <a:pt x="1358676" y="1683512"/>
                </a:moveTo>
                <a:cubicBezTo>
                  <a:pt x="1327753" y="1683512"/>
                  <a:pt x="1302685" y="1708580"/>
                  <a:pt x="1302685" y="1739503"/>
                </a:cubicBezTo>
                <a:lnTo>
                  <a:pt x="1302685" y="1963461"/>
                </a:lnTo>
                <a:cubicBezTo>
                  <a:pt x="1302685" y="1994384"/>
                  <a:pt x="1327753" y="2019452"/>
                  <a:pt x="1358676" y="2019452"/>
                </a:cubicBezTo>
                <a:lnTo>
                  <a:pt x="1582634" y="2019452"/>
                </a:lnTo>
                <a:cubicBezTo>
                  <a:pt x="1613557" y="2019452"/>
                  <a:pt x="1638625" y="1994384"/>
                  <a:pt x="1638625" y="1963461"/>
                </a:cubicBezTo>
                <a:lnTo>
                  <a:pt x="1638625" y="1739503"/>
                </a:lnTo>
                <a:cubicBezTo>
                  <a:pt x="1638625" y="1708580"/>
                  <a:pt x="1613557" y="1683512"/>
                  <a:pt x="1582634" y="1683512"/>
                </a:cubicBezTo>
                <a:close/>
                <a:moveTo>
                  <a:pt x="837062" y="1683512"/>
                </a:moveTo>
                <a:cubicBezTo>
                  <a:pt x="806139" y="1683512"/>
                  <a:pt x="781071" y="1708580"/>
                  <a:pt x="781071" y="1739503"/>
                </a:cubicBezTo>
                <a:lnTo>
                  <a:pt x="781071" y="1963461"/>
                </a:lnTo>
                <a:cubicBezTo>
                  <a:pt x="781071" y="1994384"/>
                  <a:pt x="806139" y="2019452"/>
                  <a:pt x="837062" y="2019452"/>
                </a:cubicBezTo>
                <a:lnTo>
                  <a:pt x="1061020" y="2019452"/>
                </a:lnTo>
                <a:cubicBezTo>
                  <a:pt x="1091943" y="2019452"/>
                  <a:pt x="1117011" y="1994384"/>
                  <a:pt x="1117011" y="1963461"/>
                </a:cubicBezTo>
                <a:lnTo>
                  <a:pt x="1117011" y="1739503"/>
                </a:lnTo>
                <a:cubicBezTo>
                  <a:pt x="1117011" y="1708580"/>
                  <a:pt x="1091943" y="1683512"/>
                  <a:pt x="1061020" y="1683512"/>
                </a:cubicBezTo>
                <a:close/>
                <a:moveTo>
                  <a:pt x="315448" y="1683512"/>
                </a:moveTo>
                <a:cubicBezTo>
                  <a:pt x="284525" y="1683512"/>
                  <a:pt x="259457" y="1708580"/>
                  <a:pt x="259457" y="1739503"/>
                </a:cubicBezTo>
                <a:lnTo>
                  <a:pt x="259457" y="1963461"/>
                </a:lnTo>
                <a:cubicBezTo>
                  <a:pt x="259457" y="1994384"/>
                  <a:pt x="284525" y="2019452"/>
                  <a:pt x="315448" y="2019452"/>
                </a:cubicBezTo>
                <a:lnTo>
                  <a:pt x="539406" y="2019452"/>
                </a:lnTo>
                <a:cubicBezTo>
                  <a:pt x="570329" y="2019452"/>
                  <a:pt x="595397" y="1994384"/>
                  <a:pt x="595397" y="1963461"/>
                </a:cubicBezTo>
                <a:lnTo>
                  <a:pt x="595397" y="1739503"/>
                </a:lnTo>
                <a:cubicBezTo>
                  <a:pt x="595397" y="1708580"/>
                  <a:pt x="570329" y="1683512"/>
                  <a:pt x="539406" y="1683512"/>
                </a:cubicBezTo>
                <a:close/>
                <a:moveTo>
                  <a:pt x="1880291" y="1187192"/>
                </a:moveTo>
                <a:cubicBezTo>
                  <a:pt x="1849368" y="1187192"/>
                  <a:pt x="1824300" y="1212260"/>
                  <a:pt x="1824300" y="1243183"/>
                </a:cubicBezTo>
                <a:lnTo>
                  <a:pt x="1824300" y="1467141"/>
                </a:lnTo>
                <a:cubicBezTo>
                  <a:pt x="1824300" y="1498064"/>
                  <a:pt x="1849368" y="1523132"/>
                  <a:pt x="1880291" y="1523132"/>
                </a:cubicBezTo>
                <a:lnTo>
                  <a:pt x="2104249" y="1523132"/>
                </a:lnTo>
                <a:cubicBezTo>
                  <a:pt x="2135172" y="1523132"/>
                  <a:pt x="2160240" y="1498064"/>
                  <a:pt x="2160240" y="1467141"/>
                </a:cubicBezTo>
                <a:lnTo>
                  <a:pt x="2160240" y="1243183"/>
                </a:lnTo>
                <a:cubicBezTo>
                  <a:pt x="2160240" y="1212260"/>
                  <a:pt x="2135172" y="1187192"/>
                  <a:pt x="2104249" y="1187192"/>
                </a:cubicBezTo>
                <a:close/>
                <a:moveTo>
                  <a:pt x="1358676" y="1187192"/>
                </a:moveTo>
                <a:cubicBezTo>
                  <a:pt x="1327753" y="1187192"/>
                  <a:pt x="1302685" y="1212260"/>
                  <a:pt x="1302685" y="1243183"/>
                </a:cubicBezTo>
                <a:lnTo>
                  <a:pt x="1302685" y="1467141"/>
                </a:lnTo>
                <a:cubicBezTo>
                  <a:pt x="1302685" y="1498064"/>
                  <a:pt x="1327753" y="1523132"/>
                  <a:pt x="1358676" y="1523132"/>
                </a:cubicBezTo>
                <a:lnTo>
                  <a:pt x="1582634" y="1523132"/>
                </a:lnTo>
                <a:cubicBezTo>
                  <a:pt x="1613557" y="1523132"/>
                  <a:pt x="1638625" y="1498064"/>
                  <a:pt x="1638625" y="1467141"/>
                </a:cubicBezTo>
                <a:lnTo>
                  <a:pt x="1638625" y="1243183"/>
                </a:lnTo>
                <a:cubicBezTo>
                  <a:pt x="1638625" y="1212260"/>
                  <a:pt x="1613557" y="1187192"/>
                  <a:pt x="1582634" y="1187192"/>
                </a:cubicBezTo>
                <a:close/>
                <a:moveTo>
                  <a:pt x="837062" y="1187192"/>
                </a:moveTo>
                <a:cubicBezTo>
                  <a:pt x="806139" y="1187192"/>
                  <a:pt x="781071" y="1212260"/>
                  <a:pt x="781071" y="1243183"/>
                </a:cubicBezTo>
                <a:lnTo>
                  <a:pt x="781071" y="1467141"/>
                </a:lnTo>
                <a:cubicBezTo>
                  <a:pt x="781071" y="1498064"/>
                  <a:pt x="806139" y="1523132"/>
                  <a:pt x="837062" y="1523132"/>
                </a:cubicBezTo>
                <a:lnTo>
                  <a:pt x="1061020" y="1523132"/>
                </a:lnTo>
                <a:cubicBezTo>
                  <a:pt x="1091943" y="1523132"/>
                  <a:pt x="1117011" y="1498064"/>
                  <a:pt x="1117011" y="1467141"/>
                </a:cubicBezTo>
                <a:lnTo>
                  <a:pt x="1117011" y="1243183"/>
                </a:lnTo>
                <a:cubicBezTo>
                  <a:pt x="1117011" y="1212260"/>
                  <a:pt x="1091943" y="1187192"/>
                  <a:pt x="1061020" y="1187192"/>
                </a:cubicBezTo>
                <a:close/>
                <a:moveTo>
                  <a:pt x="315448" y="1187192"/>
                </a:moveTo>
                <a:cubicBezTo>
                  <a:pt x="284525" y="1187192"/>
                  <a:pt x="259457" y="1212260"/>
                  <a:pt x="259457" y="1243183"/>
                </a:cubicBezTo>
                <a:lnTo>
                  <a:pt x="259457" y="1467141"/>
                </a:lnTo>
                <a:cubicBezTo>
                  <a:pt x="259457" y="1498064"/>
                  <a:pt x="284525" y="1523132"/>
                  <a:pt x="315448" y="1523132"/>
                </a:cubicBezTo>
                <a:lnTo>
                  <a:pt x="539406" y="1523132"/>
                </a:lnTo>
                <a:cubicBezTo>
                  <a:pt x="570329" y="1523132"/>
                  <a:pt x="595397" y="1498064"/>
                  <a:pt x="595397" y="1467141"/>
                </a:cubicBezTo>
                <a:lnTo>
                  <a:pt x="595397" y="1243183"/>
                </a:lnTo>
                <a:cubicBezTo>
                  <a:pt x="595397" y="1212260"/>
                  <a:pt x="570329" y="1187192"/>
                  <a:pt x="539406" y="1187192"/>
                </a:cubicBezTo>
                <a:close/>
                <a:moveTo>
                  <a:pt x="348041" y="163575"/>
                </a:moveTo>
                <a:cubicBezTo>
                  <a:pt x="275130" y="163575"/>
                  <a:pt x="216024" y="222681"/>
                  <a:pt x="216024" y="295592"/>
                </a:cubicBezTo>
                <a:lnTo>
                  <a:pt x="216024" y="823646"/>
                </a:lnTo>
                <a:cubicBezTo>
                  <a:pt x="216024" y="896557"/>
                  <a:pt x="275130" y="955663"/>
                  <a:pt x="348041" y="955663"/>
                </a:cubicBezTo>
                <a:lnTo>
                  <a:pt x="2100231" y="955663"/>
                </a:lnTo>
                <a:cubicBezTo>
                  <a:pt x="2173142" y="955663"/>
                  <a:pt x="2232248" y="896557"/>
                  <a:pt x="2232248" y="823646"/>
                </a:cubicBezTo>
                <a:lnTo>
                  <a:pt x="2232248" y="295592"/>
                </a:lnTo>
                <a:cubicBezTo>
                  <a:pt x="2232248" y="222681"/>
                  <a:pt x="2173142" y="163575"/>
                  <a:pt x="2100231" y="163575"/>
                </a:cubicBezTo>
                <a:close/>
                <a:moveTo>
                  <a:pt x="265172" y="0"/>
                </a:moveTo>
                <a:lnTo>
                  <a:pt x="2183100" y="0"/>
                </a:lnTo>
                <a:cubicBezTo>
                  <a:pt x="2329550" y="0"/>
                  <a:pt x="2448272" y="118722"/>
                  <a:pt x="2448272" y="265172"/>
                </a:cubicBezTo>
                <a:lnTo>
                  <a:pt x="2448272" y="2974828"/>
                </a:lnTo>
                <a:cubicBezTo>
                  <a:pt x="2448272" y="3121278"/>
                  <a:pt x="2329550" y="3240000"/>
                  <a:pt x="2183100" y="3240000"/>
                </a:cubicBezTo>
                <a:lnTo>
                  <a:pt x="265172" y="3240000"/>
                </a:lnTo>
                <a:cubicBezTo>
                  <a:pt x="118722" y="3240000"/>
                  <a:pt x="0" y="3121278"/>
                  <a:pt x="0" y="2974828"/>
                </a:cubicBezTo>
                <a:lnTo>
                  <a:pt x="0" y="265172"/>
                </a:lnTo>
                <a:cubicBezTo>
                  <a:pt x="0" y="118722"/>
                  <a:pt x="118722" y="0"/>
                  <a:pt x="26517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24" name="Rectangle 16">
            <a:extLst>
              <a:ext uri="{FF2B5EF4-FFF2-40B4-BE49-F238E27FC236}">
                <a16:creationId xmlns:a16="http://schemas.microsoft.com/office/drawing/2014/main" id="{F1B1338F-0CC6-4275-A7E6-2CC620E14971}"/>
              </a:ext>
            </a:extLst>
          </p:cNvPr>
          <p:cNvSpPr/>
          <p:nvPr/>
        </p:nvSpPr>
        <p:spPr>
          <a:xfrm rot="2700000">
            <a:off x="2356852" y="5664758"/>
            <a:ext cx="265920" cy="476745"/>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44" name="Parallelogram 30">
            <a:extLst>
              <a:ext uri="{FF2B5EF4-FFF2-40B4-BE49-F238E27FC236}">
                <a16:creationId xmlns:a16="http://schemas.microsoft.com/office/drawing/2014/main" id="{75BC34E8-96E4-387A-0FBD-BCF40B720132}"/>
              </a:ext>
            </a:extLst>
          </p:cNvPr>
          <p:cNvSpPr/>
          <p:nvPr/>
        </p:nvSpPr>
        <p:spPr>
          <a:xfrm flipH="1">
            <a:off x="3190768" y="5674659"/>
            <a:ext cx="382777" cy="469143"/>
          </a:xfrm>
          <a:custGeom>
            <a:avLst/>
            <a:gdLst/>
            <a:ahLst/>
            <a:cxnLst/>
            <a:rect l="l" t="t" r="r" b="b"/>
            <a:pathLst>
              <a:path w="3240000" h="3248012">
                <a:moveTo>
                  <a:pt x="712553" y="858820"/>
                </a:moveTo>
                <a:cubicBezTo>
                  <a:pt x="727950" y="858820"/>
                  <a:pt x="743348" y="864694"/>
                  <a:pt x="755096" y="876443"/>
                </a:cubicBezTo>
                <a:lnTo>
                  <a:pt x="1193671" y="1315016"/>
                </a:lnTo>
                <a:lnTo>
                  <a:pt x="1509169" y="999517"/>
                </a:lnTo>
                <a:cubicBezTo>
                  <a:pt x="1509517" y="999169"/>
                  <a:pt x="1509868" y="998827"/>
                  <a:pt x="1510414" y="998691"/>
                </a:cubicBezTo>
                <a:lnTo>
                  <a:pt x="1518932" y="988592"/>
                </a:lnTo>
                <a:cubicBezTo>
                  <a:pt x="1531945" y="978263"/>
                  <a:pt x="1547912" y="974188"/>
                  <a:pt x="1563209" y="975946"/>
                </a:cubicBezTo>
                <a:cubicBezTo>
                  <a:pt x="1578505" y="977705"/>
                  <a:pt x="1593131" y="985299"/>
                  <a:pt x="1603459" y="998313"/>
                </a:cubicBezTo>
                <a:lnTo>
                  <a:pt x="1892346" y="1362277"/>
                </a:lnTo>
                <a:lnTo>
                  <a:pt x="2149759" y="1177067"/>
                </a:lnTo>
                <a:lnTo>
                  <a:pt x="2151621" y="1174867"/>
                </a:lnTo>
                <a:cubicBezTo>
                  <a:pt x="2159033" y="1169006"/>
                  <a:pt x="2167397" y="1165168"/>
                  <a:pt x="2176160" y="1163802"/>
                </a:cubicBezTo>
                <a:cubicBezTo>
                  <a:pt x="2177188" y="1163485"/>
                  <a:pt x="2178237" y="1163269"/>
                  <a:pt x="2179375" y="1163558"/>
                </a:cubicBezTo>
                <a:cubicBezTo>
                  <a:pt x="2184768" y="1161771"/>
                  <a:pt x="2190389" y="1161654"/>
                  <a:pt x="2195921" y="1162300"/>
                </a:cubicBezTo>
                <a:cubicBezTo>
                  <a:pt x="2196662" y="1162386"/>
                  <a:pt x="2197402" y="1162487"/>
                  <a:pt x="2198081" y="1162987"/>
                </a:cubicBezTo>
                <a:cubicBezTo>
                  <a:pt x="2202197" y="1163290"/>
                  <a:pt x="2206218" y="1164270"/>
                  <a:pt x="2209739" y="1166702"/>
                </a:cubicBezTo>
                <a:cubicBezTo>
                  <a:pt x="2213116" y="1166857"/>
                  <a:pt x="2216051" y="1168231"/>
                  <a:pt x="2218766" y="1170038"/>
                </a:cubicBezTo>
                <a:cubicBezTo>
                  <a:pt x="2225342" y="1173160"/>
                  <a:pt x="2231151" y="1177875"/>
                  <a:pt x="2235489" y="1184194"/>
                </a:cubicBezTo>
                <a:lnTo>
                  <a:pt x="2236132" y="1184737"/>
                </a:lnTo>
                <a:lnTo>
                  <a:pt x="2236287" y="1184934"/>
                </a:lnTo>
                <a:lnTo>
                  <a:pt x="2238712" y="1187183"/>
                </a:lnTo>
                <a:cubicBezTo>
                  <a:pt x="2239115" y="1187744"/>
                  <a:pt x="2239507" y="1188310"/>
                  <a:pt x="2239574" y="1189090"/>
                </a:cubicBezTo>
                <a:lnTo>
                  <a:pt x="2540580" y="1569705"/>
                </a:lnTo>
                <a:cubicBezTo>
                  <a:pt x="2561191" y="1595768"/>
                  <a:pt x="2556772" y="1633604"/>
                  <a:pt x="2530710" y="1654215"/>
                </a:cubicBezTo>
                <a:cubicBezTo>
                  <a:pt x="2504647" y="1674827"/>
                  <a:pt x="2466811" y="1670408"/>
                  <a:pt x="2446199" y="1644345"/>
                </a:cubicBezTo>
                <a:lnTo>
                  <a:pt x="2177884" y="1305067"/>
                </a:lnTo>
                <a:lnTo>
                  <a:pt x="1934804" y="1479967"/>
                </a:lnTo>
                <a:cubicBezTo>
                  <a:pt x="1927367" y="1485317"/>
                  <a:pt x="1919123" y="1488726"/>
                  <a:pt x="1910598" y="1489881"/>
                </a:cubicBezTo>
                <a:cubicBezTo>
                  <a:pt x="1885257" y="1507791"/>
                  <a:pt x="1850121" y="1502627"/>
                  <a:pt x="1830495" y="1477903"/>
                </a:cubicBezTo>
                <a:lnTo>
                  <a:pt x="1551924" y="1126933"/>
                </a:lnTo>
                <a:lnTo>
                  <a:pt x="1239041" y="1439816"/>
                </a:lnTo>
                <a:cubicBezTo>
                  <a:pt x="1226569" y="1452288"/>
                  <a:pt x="1209983" y="1458139"/>
                  <a:pt x="1193674" y="1456888"/>
                </a:cubicBezTo>
                <a:cubicBezTo>
                  <a:pt x="1177363" y="1458142"/>
                  <a:pt x="1160774" y="1452290"/>
                  <a:pt x="1148301" y="1439816"/>
                </a:cubicBezTo>
                <a:lnTo>
                  <a:pt x="670011" y="961527"/>
                </a:lnTo>
                <a:cubicBezTo>
                  <a:pt x="646515" y="938031"/>
                  <a:pt x="646515" y="899938"/>
                  <a:pt x="670011" y="876442"/>
                </a:cubicBezTo>
                <a:cubicBezTo>
                  <a:pt x="681760" y="864694"/>
                  <a:pt x="697157" y="858820"/>
                  <a:pt x="712553" y="858820"/>
                </a:cubicBezTo>
                <a:close/>
                <a:moveTo>
                  <a:pt x="2790000" y="699581"/>
                </a:moveTo>
                <a:lnTo>
                  <a:pt x="450000" y="699581"/>
                </a:lnTo>
                <a:lnTo>
                  <a:pt x="450000" y="1851581"/>
                </a:lnTo>
                <a:lnTo>
                  <a:pt x="2790000" y="1851581"/>
                </a:lnTo>
                <a:close/>
                <a:moveTo>
                  <a:pt x="2987972" y="519497"/>
                </a:moveTo>
                <a:lnTo>
                  <a:pt x="2987972" y="2031665"/>
                </a:lnTo>
                <a:lnTo>
                  <a:pt x="252028" y="2031665"/>
                </a:lnTo>
                <a:lnTo>
                  <a:pt x="252028" y="519497"/>
                </a:lnTo>
                <a:close/>
                <a:moveTo>
                  <a:pt x="1620000" y="0"/>
                </a:moveTo>
                <a:cubicBezTo>
                  <a:pt x="1540462" y="0"/>
                  <a:pt x="1475984" y="64478"/>
                  <a:pt x="1475984" y="144016"/>
                </a:cubicBezTo>
                <a:lnTo>
                  <a:pt x="1475984" y="267469"/>
                </a:lnTo>
                <a:lnTo>
                  <a:pt x="0" y="267469"/>
                </a:lnTo>
                <a:lnTo>
                  <a:pt x="0" y="2283693"/>
                </a:lnTo>
                <a:lnTo>
                  <a:pt x="852101" y="2283693"/>
                </a:lnTo>
                <a:lnTo>
                  <a:pt x="323771" y="3248012"/>
                </a:lnTo>
                <a:lnTo>
                  <a:pt x="621526" y="3248012"/>
                </a:lnTo>
                <a:lnTo>
                  <a:pt x="1149856" y="2283693"/>
                </a:lnTo>
                <a:lnTo>
                  <a:pt x="2090146" y="2283693"/>
                </a:lnTo>
                <a:lnTo>
                  <a:pt x="2618476" y="3248012"/>
                </a:lnTo>
                <a:lnTo>
                  <a:pt x="2916231" y="3248012"/>
                </a:lnTo>
                <a:lnTo>
                  <a:pt x="2387901" y="2283693"/>
                </a:lnTo>
                <a:lnTo>
                  <a:pt x="3240000" y="2283693"/>
                </a:lnTo>
                <a:lnTo>
                  <a:pt x="3240000" y="267469"/>
                </a:lnTo>
                <a:lnTo>
                  <a:pt x="1764016" y="267469"/>
                </a:lnTo>
                <a:lnTo>
                  <a:pt x="1764016" y="144016"/>
                </a:lnTo>
                <a:cubicBezTo>
                  <a:pt x="1764016" y="64478"/>
                  <a:pt x="1699538" y="0"/>
                  <a:pt x="1620000" y="0"/>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solidFill>
                <a:schemeClr val="bg1"/>
              </a:solidFill>
            </a:endParaRPr>
          </a:p>
        </p:txBody>
      </p:sp>
      <p:sp>
        <p:nvSpPr>
          <p:cNvPr id="45" name="Rectangle 9">
            <a:extLst>
              <a:ext uri="{FF2B5EF4-FFF2-40B4-BE49-F238E27FC236}">
                <a16:creationId xmlns:a16="http://schemas.microsoft.com/office/drawing/2014/main" id="{5445E1A5-907D-6479-9F97-839E164DC7C6}"/>
              </a:ext>
            </a:extLst>
          </p:cNvPr>
          <p:cNvSpPr/>
          <p:nvPr/>
        </p:nvSpPr>
        <p:spPr>
          <a:xfrm>
            <a:off x="4132157" y="5662458"/>
            <a:ext cx="439196" cy="408848"/>
          </a:xfrm>
          <a:custGeom>
            <a:avLst/>
            <a:gdLst/>
            <a:ahLst/>
            <a:cxnLst/>
            <a:rect l="l" t="t" r="r" b="b"/>
            <a:pathLst>
              <a:path w="3228210" h="3222968">
                <a:moveTo>
                  <a:pt x="1619999" y="642446"/>
                </a:moveTo>
                <a:lnTo>
                  <a:pt x="2664115" y="1686562"/>
                </a:lnTo>
                <a:lnTo>
                  <a:pt x="2664116" y="1686562"/>
                </a:lnTo>
                <a:lnTo>
                  <a:pt x="2664116" y="3222968"/>
                </a:lnTo>
                <a:lnTo>
                  <a:pt x="2015013" y="3222968"/>
                </a:lnTo>
                <a:lnTo>
                  <a:pt x="2015013" y="2511495"/>
                </a:lnTo>
                <a:cubicBezTo>
                  <a:pt x="2015013" y="2399422"/>
                  <a:pt x="1924159" y="2308568"/>
                  <a:pt x="1812086" y="2308568"/>
                </a:cubicBezTo>
                <a:lnTo>
                  <a:pt x="1427912" y="2308568"/>
                </a:lnTo>
                <a:cubicBezTo>
                  <a:pt x="1315839" y="2308568"/>
                  <a:pt x="1224985" y="2399422"/>
                  <a:pt x="1224985" y="2511495"/>
                </a:cubicBezTo>
                <a:lnTo>
                  <a:pt x="1224985" y="3222968"/>
                </a:lnTo>
                <a:lnTo>
                  <a:pt x="575882" y="3222968"/>
                </a:lnTo>
                <a:lnTo>
                  <a:pt x="575882" y="1686562"/>
                </a:lnTo>
                <a:lnTo>
                  <a:pt x="575884" y="1686562"/>
                </a:lnTo>
                <a:close/>
                <a:moveTo>
                  <a:pt x="509997" y="122689"/>
                </a:moveTo>
                <a:lnTo>
                  <a:pt x="942045" y="122689"/>
                </a:lnTo>
                <a:lnTo>
                  <a:pt x="942045" y="542556"/>
                </a:lnTo>
                <a:lnTo>
                  <a:pt x="509997" y="974604"/>
                </a:lnTo>
                <a:close/>
                <a:moveTo>
                  <a:pt x="1620001" y="7099"/>
                </a:moveTo>
                <a:lnTo>
                  <a:pt x="3228210" y="1686560"/>
                </a:lnTo>
                <a:lnTo>
                  <a:pt x="2900441" y="1686560"/>
                </a:lnTo>
                <a:lnTo>
                  <a:pt x="1620001" y="349390"/>
                </a:lnTo>
                <a:close/>
                <a:moveTo>
                  <a:pt x="1619999" y="0"/>
                </a:moveTo>
                <a:lnTo>
                  <a:pt x="1619999" y="342291"/>
                </a:lnTo>
                <a:lnTo>
                  <a:pt x="330172" y="1679462"/>
                </a:lnTo>
                <a:lnTo>
                  <a:pt x="0" y="1679462"/>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5" name="TextBox 4">
            <a:extLst>
              <a:ext uri="{FF2B5EF4-FFF2-40B4-BE49-F238E27FC236}">
                <a16:creationId xmlns:a16="http://schemas.microsoft.com/office/drawing/2014/main" id="{640AA9EF-FD6C-6623-0708-416F8FC159F1}"/>
              </a:ext>
            </a:extLst>
          </p:cNvPr>
          <p:cNvSpPr txBox="1"/>
          <p:nvPr/>
        </p:nvSpPr>
        <p:spPr>
          <a:xfrm>
            <a:off x="771106" y="1063756"/>
            <a:ext cx="10403207" cy="1200329"/>
          </a:xfrm>
          <a:prstGeom prst="rect">
            <a:avLst/>
          </a:prstGeom>
          <a:noFill/>
        </p:spPr>
        <p:txBody>
          <a:bodyPr wrap="square">
            <a:spAutoFit/>
          </a:bodyPr>
          <a:lstStyle/>
          <a:p>
            <a:pPr marL="285750" indent="-285750">
              <a:buFont typeface="Arial" panose="020B0604020202020204" pitchFamily="34" charset="0"/>
              <a:buChar char="•"/>
            </a:pPr>
            <a:r>
              <a:rPr lang="en-CA" dirty="0"/>
              <a:t>Consumer Price Index (CPI)</a:t>
            </a:r>
          </a:p>
          <a:p>
            <a:r>
              <a:rPr lang="en-CA" dirty="0"/>
              <a:t>https://www150.statcan.gc.ca/t1/tbl1/en/tv.action?pid=1810000601&amp;cubeTimeFrame.startMonth=12&amp;cubeTimeFrame.startYear=2005&amp;cubeTimeFrame.endMonth=04&amp;cubeTimeFrame.endYear=2023&amp;referencePeriods=20051201%2C20230401 </a:t>
            </a:r>
          </a:p>
        </p:txBody>
      </p:sp>
      <p:pic>
        <p:nvPicPr>
          <p:cNvPr id="8" name="Picture 7" descr="A picture containing text, diagram, line, screenshot&#10;&#10;Description automatically generated">
            <a:extLst>
              <a:ext uri="{FF2B5EF4-FFF2-40B4-BE49-F238E27FC236}">
                <a16:creationId xmlns:a16="http://schemas.microsoft.com/office/drawing/2014/main" id="{D5C65FFA-2A59-38A3-F84A-C6D6141319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84614"/>
            <a:ext cx="12192000" cy="4873386"/>
          </a:xfrm>
          <a:prstGeom prst="rect">
            <a:avLst/>
          </a:prstGeom>
        </p:spPr>
      </p:pic>
    </p:spTree>
    <p:extLst>
      <p:ext uri="{BB962C8B-B14F-4D97-AF65-F5344CB8AC3E}">
        <p14:creationId xmlns:p14="http://schemas.microsoft.com/office/powerpoint/2010/main" val="35970268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dirty="0">
                <a:latin typeface="Vijaya" panose="02020604020202020204" pitchFamily="18" charset="0"/>
                <a:cs typeface="Vijaya" panose="02020604020202020204" pitchFamily="18" charset="0"/>
              </a:rPr>
              <a:t>Independent Variables</a:t>
            </a:r>
          </a:p>
        </p:txBody>
      </p:sp>
      <p:sp>
        <p:nvSpPr>
          <p:cNvPr id="23" name="Rounded Rectangle 10">
            <a:extLst>
              <a:ext uri="{FF2B5EF4-FFF2-40B4-BE49-F238E27FC236}">
                <a16:creationId xmlns:a16="http://schemas.microsoft.com/office/drawing/2014/main" id="{373610AB-10CC-4D95-B7FC-AE70B18385ED}"/>
              </a:ext>
            </a:extLst>
          </p:cNvPr>
          <p:cNvSpPr/>
          <p:nvPr/>
        </p:nvSpPr>
        <p:spPr>
          <a:xfrm>
            <a:off x="1399020" y="5734954"/>
            <a:ext cx="254160" cy="336352"/>
          </a:xfrm>
          <a:custGeom>
            <a:avLst/>
            <a:gdLst/>
            <a:ahLst/>
            <a:cxnLst/>
            <a:rect l="l" t="t" r="r" b="b"/>
            <a:pathLst>
              <a:path w="2448272" h="3240000">
                <a:moveTo>
                  <a:pt x="1358676" y="2676152"/>
                </a:moveTo>
                <a:cubicBezTo>
                  <a:pt x="1327753" y="2676152"/>
                  <a:pt x="1302685" y="2701220"/>
                  <a:pt x="1302685" y="2732143"/>
                </a:cubicBezTo>
                <a:lnTo>
                  <a:pt x="1302685" y="2956101"/>
                </a:lnTo>
                <a:cubicBezTo>
                  <a:pt x="1302685" y="2987024"/>
                  <a:pt x="1327753" y="3012092"/>
                  <a:pt x="1358676" y="3012092"/>
                </a:cubicBezTo>
                <a:lnTo>
                  <a:pt x="1582634" y="3012092"/>
                </a:lnTo>
                <a:cubicBezTo>
                  <a:pt x="1613557" y="3012092"/>
                  <a:pt x="1638625" y="2987024"/>
                  <a:pt x="1638625" y="2956101"/>
                </a:cubicBezTo>
                <a:lnTo>
                  <a:pt x="1638625" y="2732143"/>
                </a:lnTo>
                <a:cubicBezTo>
                  <a:pt x="1638625" y="2701220"/>
                  <a:pt x="1613557" y="2676152"/>
                  <a:pt x="1582634" y="2676152"/>
                </a:cubicBezTo>
                <a:close/>
                <a:moveTo>
                  <a:pt x="837062" y="2676152"/>
                </a:moveTo>
                <a:cubicBezTo>
                  <a:pt x="806139" y="2676152"/>
                  <a:pt x="781071" y="2701220"/>
                  <a:pt x="781071" y="2732143"/>
                </a:cubicBezTo>
                <a:lnTo>
                  <a:pt x="781071" y="2956101"/>
                </a:lnTo>
                <a:cubicBezTo>
                  <a:pt x="781071" y="2987024"/>
                  <a:pt x="806139" y="3012092"/>
                  <a:pt x="837062" y="3012092"/>
                </a:cubicBezTo>
                <a:lnTo>
                  <a:pt x="1061020" y="3012092"/>
                </a:lnTo>
                <a:cubicBezTo>
                  <a:pt x="1091943" y="3012092"/>
                  <a:pt x="1117011" y="2987024"/>
                  <a:pt x="1117011" y="2956101"/>
                </a:cubicBezTo>
                <a:lnTo>
                  <a:pt x="1117011" y="2732143"/>
                </a:lnTo>
                <a:cubicBezTo>
                  <a:pt x="1117011" y="2701220"/>
                  <a:pt x="1091943" y="2676152"/>
                  <a:pt x="1061020" y="2676152"/>
                </a:cubicBezTo>
                <a:close/>
                <a:moveTo>
                  <a:pt x="315448" y="2676152"/>
                </a:moveTo>
                <a:cubicBezTo>
                  <a:pt x="284525" y="2676152"/>
                  <a:pt x="259457" y="2701220"/>
                  <a:pt x="259457" y="2732143"/>
                </a:cubicBezTo>
                <a:lnTo>
                  <a:pt x="259457" y="2956101"/>
                </a:lnTo>
                <a:cubicBezTo>
                  <a:pt x="259457" y="2987024"/>
                  <a:pt x="284525" y="3012092"/>
                  <a:pt x="315448" y="3012092"/>
                </a:cubicBezTo>
                <a:lnTo>
                  <a:pt x="539406" y="3012092"/>
                </a:lnTo>
                <a:cubicBezTo>
                  <a:pt x="570329" y="3012092"/>
                  <a:pt x="595397" y="2987024"/>
                  <a:pt x="595397" y="2956101"/>
                </a:cubicBezTo>
                <a:lnTo>
                  <a:pt x="595397" y="2732143"/>
                </a:lnTo>
                <a:cubicBezTo>
                  <a:pt x="595397" y="2701220"/>
                  <a:pt x="570329" y="2676152"/>
                  <a:pt x="539406" y="2676152"/>
                </a:cubicBezTo>
                <a:close/>
                <a:moveTo>
                  <a:pt x="1880291" y="2179832"/>
                </a:moveTo>
                <a:cubicBezTo>
                  <a:pt x="1849368" y="2179832"/>
                  <a:pt x="1824300" y="2204900"/>
                  <a:pt x="1824300" y="2235823"/>
                </a:cubicBezTo>
                <a:lnTo>
                  <a:pt x="1824300" y="2956101"/>
                </a:lnTo>
                <a:cubicBezTo>
                  <a:pt x="1824300" y="2987024"/>
                  <a:pt x="1849368" y="3012092"/>
                  <a:pt x="1880291" y="3012092"/>
                </a:cubicBezTo>
                <a:lnTo>
                  <a:pt x="2104249" y="3012092"/>
                </a:lnTo>
                <a:cubicBezTo>
                  <a:pt x="2135172" y="3012092"/>
                  <a:pt x="2160240" y="2987024"/>
                  <a:pt x="2160240" y="2956101"/>
                </a:cubicBezTo>
                <a:lnTo>
                  <a:pt x="2160240" y="2235823"/>
                </a:lnTo>
                <a:cubicBezTo>
                  <a:pt x="2160240" y="2204900"/>
                  <a:pt x="2135172" y="2179832"/>
                  <a:pt x="2104249" y="2179832"/>
                </a:cubicBezTo>
                <a:close/>
                <a:moveTo>
                  <a:pt x="1358676" y="2179832"/>
                </a:moveTo>
                <a:cubicBezTo>
                  <a:pt x="1327753" y="2179832"/>
                  <a:pt x="1302685" y="2204900"/>
                  <a:pt x="1302685" y="2235823"/>
                </a:cubicBezTo>
                <a:lnTo>
                  <a:pt x="1302685" y="2459781"/>
                </a:lnTo>
                <a:cubicBezTo>
                  <a:pt x="1302685" y="2490704"/>
                  <a:pt x="1327753" y="2515772"/>
                  <a:pt x="1358676" y="2515772"/>
                </a:cubicBezTo>
                <a:lnTo>
                  <a:pt x="1582634" y="2515772"/>
                </a:lnTo>
                <a:cubicBezTo>
                  <a:pt x="1613557" y="2515772"/>
                  <a:pt x="1638625" y="2490704"/>
                  <a:pt x="1638625" y="2459781"/>
                </a:cubicBezTo>
                <a:lnTo>
                  <a:pt x="1638625" y="2235823"/>
                </a:lnTo>
                <a:cubicBezTo>
                  <a:pt x="1638625" y="2204900"/>
                  <a:pt x="1613557" y="2179832"/>
                  <a:pt x="1582634" y="2179832"/>
                </a:cubicBezTo>
                <a:close/>
                <a:moveTo>
                  <a:pt x="837062" y="2179832"/>
                </a:moveTo>
                <a:cubicBezTo>
                  <a:pt x="806139" y="2179832"/>
                  <a:pt x="781071" y="2204900"/>
                  <a:pt x="781071" y="2235823"/>
                </a:cubicBezTo>
                <a:lnTo>
                  <a:pt x="781071" y="2459781"/>
                </a:lnTo>
                <a:cubicBezTo>
                  <a:pt x="781071" y="2490704"/>
                  <a:pt x="806139" y="2515772"/>
                  <a:pt x="837062" y="2515772"/>
                </a:cubicBezTo>
                <a:lnTo>
                  <a:pt x="1061020" y="2515772"/>
                </a:lnTo>
                <a:cubicBezTo>
                  <a:pt x="1091943" y="2515772"/>
                  <a:pt x="1117011" y="2490704"/>
                  <a:pt x="1117011" y="2459781"/>
                </a:cubicBezTo>
                <a:lnTo>
                  <a:pt x="1117011" y="2235823"/>
                </a:lnTo>
                <a:cubicBezTo>
                  <a:pt x="1117011" y="2204900"/>
                  <a:pt x="1091943" y="2179832"/>
                  <a:pt x="1061020" y="2179832"/>
                </a:cubicBezTo>
                <a:close/>
                <a:moveTo>
                  <a:pt x="315448" y="2179832"/>
                </a:moveTo>
                <a:cubicBezTo>
                  <a:pt x="284525" y="2179832"/>
                  <a:pt x="259457" y="2204900"/>
                  <a:pt x="259457" y="2235823"/>
                </a:cubicBezTo>
                <a:lnTo>
                  <a:pt x="259457" y="2459781"/>
                </a:lnTo>
                <a:cubicBezTo>
                  <a:pt x="259457" y="2490704"/>
                  <a:pt x="284525" y="2515772"/>
                  <a:pt x="315448" y="2515772"/>
                </a:cubicBezTo>
                <a:lnTo>
                  <a:pt x="539406" y="2515772"/>
                </a:lnTo>
                <a:cubicBezTo>
                  <a:pt x="570329" y="2515772"/>
                  <a:pt x="595397" y="2490704"/>
                  <a:pt x="595397" y="2459781"/>
                </a:cubicBezTo>
                <a:lnTo>
                  <a:pt x="595397" y="2235823"/>
                </a:lnTo>
                <a:cubicBezTo>
                  <a:pt x="595397" y="2204900"/>
                  <a:pt x="570329" y="2179832"/>
                  <a:pt x="539406" y="2179832"/>
                </a:cubicBezTo>
                <a:close/>
                <a:moveTo>
                  <a:pt x="1880291" y="1683512"/>
                </a:moveTo>
                <a:cubicBezTo>
                  <a:pt x="1849368" y="1683512"/>
                  <a:pt x="1824300" y="1708580"/>
                  <a:pt x="1824300" y="1739503"/>
                </a:cubicBezTo>
                <a:lnTo>
                  <a:pt x="1824300" y="1963461"/>
                </a:lnTo>
                <a:cubicBezTo>
                  <a:pt x="1824300" y="1994384"/>
                  <a:pt x="1849368" y="2019452"/>
                  <a:pt x="1880291" y="2019452"/>
                </a:cubicBezTo>
                <a:lnTo>
                  <a:pt x="2104249" y="2019452"/>
                </a:lnTo>
                <a:cubicBezTo>
                  <a:pt x="2135172" y="2019452"/>
                  <a:pt x="2160240" y="1994384"/>
                  <a:pt x="2160240" y="1963461"/>
                </a:cubicBezTo>
                <a:lnTo>
                  <a:pt x="2160240" y="1739503"/>
                </a:lnTo>
                <a:cubicBezTo>
                  <a:pt x="2160240" y="1708580"/>
                  <a:pt x="2135172" y="1683512"/>
                  <a:pt x="2104249" y="1683512"/>
                </a:cubicBezTo>
                <a:close/>
                <a:moveTo>
                  <a:pt x="1358676" y="1683512"/>
                </a:moveTo>
                <a:cubicBezTo>
                  <a:pt x="1327753" y="1683512"/>
                  <a:pt x="1302685" y="1708580"/>
                  <a:pt x="1302685" y="1739503"/>
                </a:cubicBezTo>
                <a:lnTo>
                  <a:pt x="1302685" y="1963461"/>
                </a:lnTo>
                <a:cubicBezTo>
                  <a:pt x="1302685" y="1994384"/>
                  <a:pt x="1327753" y="2019452"/>
                  <a:pt x="1358676" y="2019452"/>
                </a:cubicBezTo>
                <a:lnTo>
                  <a:pt x="1582634" y="2019452"/>
                </a:lnTo>
                <a:cubicBezTo>
                  <a:pt x="1613557" y="2019452"/>
                  <a:pt x="1638625" y="1994384"/>
                  <a:pt x="1638625" y="1963461"/>
                </a:cubicBezTo>
                <a:lnTo>
                  <a:pt x="1638625" y="1739503"/>
                </a:lnTo>
                <a:cubicBezTo>
                  <a:pt x="1638625" y="1708580"/>
                  <a:pt x="1613557" y="1683512"/>
                  <a:pt x="1582634" y="1683512"/>
                </a:cubicBezTo>
                <a:close/>
                <a:moveTo>
                  <a:pt x="837062" y="1683512"/>
                </a:moveTo>
                <a:cubicBezTo>
                  <a:pt x="806139" y="1683512"/>
                  <a:pt x="781071" y="1708580"/>
                  <a:pt x="781071" y="1739503"/>
                </a:cubicBezTo>
                <a:lnTo>
                  <a:pt x="781071" y="1963461"/>
                </a:lnTo>
                <a:cubicBezTo>
                  <a:pt x="781071" y="1994384"/>
                  <a:pt x="806139" y="2019452"/>
                  <a:pt x="837062" y="2019452"/>
                </a:cubicBezTo>
                <a:lnTo>
                  <a:pt x="1061020" y="2019452"/>
                </a:lnTo>
                <a:cubicBezTo>
                  <a:pt x="1091943" y="2019452"/>
                  <a:pt x="1117011" y="1994384"/>
                  <a:pt x="1117011" y="1963461"/>
                </a:cubicBezTo>
                <a:lnTo>
                  <a:pt x="1117011" y="1739503"/>
                </a:lnTo>
                <a:cubicBezTo>
                  <a:pt x="1117011" y="1708580"/>
                  <a:pt x="1091943" y="1683512"/>
                  <a:pt x="1061020" y="1683512"/>
                </a:cubicBezTo>
                <a:close/>
                <a:moveTo>
                  <a:pt x="315448" y="1683512"/>
                </a:moveTo>
                <a:cubicBezTo>
                  <a:pt x="284525" y="1683512"/>
                  <a:pt x="259457" y="1708580"/>
                  <a:pt x="259457" y="1739503"/>
                </a:cubicBezTo>
                <a:lnTo>
                  <a:pt x="259457" y="1963461"/>
                </a:lnTo>
                <a:cubicBezTo>
                  <a:pt x="259457" y="1994384"/>
                  <a:pt x="284525" y="2019452"/>
                  <a:pt x="315448" y="2019452"/>
                </a:cubicBezTo>
                <a:lnTo>
                  <a:pt x="539406" y="2019452"/>
                </a:lnTo>
                <a:cubicBezTo>
                  <a:pt x="570329" y="2019452"/>
                  <a:pt x="595397" y="1994384"/>
                  <a:pt x="595397" y="1963461"/>
                </a:cubicBezTo>
                <a:lnTo>
                  <a:pt x="595397" y="1739503"/>
                </a:lnTo>
                <a:cubicBezTo>
                  <a:pt x="595397" y="1708580"/>
                  <a:pt x="570329" y="1683512"/>
                  <a:pt x="539406" y="1683512"/>
                </a:cubicBezTo>
                <a:close/>
                <a:moveTo>
                  <a:pt x="1880291" y="1187192"/>
                </a:moveTo>
                <a:cubicBezTo>
                  <a:pt x="1849368" y="1187192"/>
                  <a:pt x="1824300" y="1212260"/>
                  <a:pt x="1824300" y="1243183"/>
                </a:cubicBezTo>
                <a:lnTo>
                  <a:pt x="1824300" y="1467141"/>
                </a:lnTo>
                <a:cubicBezTo>
                  <a:pt x="1824300" y="1498064"/>
                  <a:pt x="1849368" y="1523132"/>
                  <a:pt x="1880291" y="1523132"/>
                </a:cubicBezTo>
                <a:lnTo>
                  <a:pt x="2104249" y="1523132"/>
                </a:lnTo>
                <a:cubicBezTo>
                  <a:pt x="2135172" y="1523132"/>
                  <a:pt x="2160240" y="1498064"/>
                  <a:pt x="2160240" y="1467141"/>
                </a:cubicBezTo>
                <a:lnTo>
                  <a:pt x="2160240" y="1243183"/>
                </a:lnTo>
                <a:cubicBezTo>
                  <a:pt x="2160240" y="1212260"/>
                  <a:pt x="2135172" y="1187192"/>
                  <a:pt x="2104249" y="1187192"/>
                </a:cubicBezTo>
                <a:close/>
                <a:moveTo>
                  <a:pt x="1358676" y="1187192"/>
                </a:moveTo>
                <a:cubicBezTo>
                  <a:pt x="1327753" y="1187192"/>
                  <a:pt x="1302685" y="1212260"/>
                  <a:pt x="1302685" y="1243183"/>
                </a:cubicBezTo>
                <a:lnTo>
                  <a:pt x="1302685" y="1467141"/>
                </a:lnTo>
                <a:cubicBezTo>
                  <a:pt x="1302685" y="1498064"/>
                  <a:pt x="1327753" y="1523132"/>
                  <a:pt x="1358676" y="1523132"/>
                </a:cubicBezTo>
                <a:lnTo>
                  <a:pt x="1582634" y="1523132"/>
                </a:lnTo>
                <a:cubicBezTo>
                  <a:pt x="1613557" y="1523132"/>
                  <a:pt x="1638625" y="1498064"/>
                  <a:pt x="1638625" y="1467141"/>
                </a:cubicBezTo>
                <a:lnTo>
                  <a:pt x="1638625" y="1243183"/>
                </a:lnTo>
                <a:cubicBezTo>
                  <a:pt x="1638625" y="1212260"/>
                  <a:pt x="1613557" y="1187192"/>
                  <a:pt x="1582634" y="1187192"/>
                </a:cubicBezTo>
                <a:close/>
                <a:moveTo>
                  <a:pt x="837062" y="1187192"/>
                </a:moveTo>
                <a:cubicBezTo>
                  <a:pt x="806139" y="1187192"/>
                  <a:pt x="781071" y="1212260"/>
                  <a:pt x="781071" y="1243183"/>
                </a:cubicBezTo>
                <a:lnTo>
                  <a:pt x="781071" y="1467141"/>
                </a:lnTo>
                <a:cubicBezTo>
                  <a:pt x="781071" y="1498064"/>
                  <a:pt x="806139" y="1523132"/>
                  <a:pt x="837062" y="1523132"/>
                </a:cubicBezTo>
                <a:lnTo>
                  <a:pt x="1061020" y="1523132"/>
                </a:lnTo>
                <a:cubicBezTo>
                  <a:pt x="1091943" y="1523132"/>
                  <a:pt x="1117011" y="1498064"/>
                  <a:pt x="1117011" y="1467141"/>
                </a:cubicBezTo>
                <a:lnTo>
                  <a:pt x="1117011" y="1243183"/>
                </a:lnTo>
                <a:cubicBezTo>
                  <a:pt x="1117011" y="1212260"/>
                  <a:pt x="1091943" y="1187192"/>
                  <a:pt x="1061020" y="1187192"/>
                </a:cubicBezTo>
                <a:close/>
                <a:moveTo>
                  <a:pt x="315448" y="1187192"/>
                </a:moveTo>
                <a:cubicBezTo>
                  <a:pt x="284525" y="1187192"/>
                  <a:pt x="259457" y="1212260"/>
                  <a:pt x="259457" y="1243183"/>
                </a:cubicBezTo>
                <a:lnTo>
                  <a:pt x="259457" y="1467141"/>
                </a:lnTo>
                <a:cubicBezTo>
                  <a:pt x="259457" y="1498064"/>
                  <a:pt x="284525" y="1523132"/>
                  <a:pt x="315448" y="1523132"/>
                </a:cubicBezTo>
                <a:lnTo>
                  <a:pt x="539406" y="1523132"/>
                </a:lnTo>
                <a:cubicBezTo>
                  <a:pt x="570329" y="1523132"/>
                  <a:pt x="595397" y="1498064"/>
                  <a:pt x="595397" y="1467141"/>
                </a:cubicBezTo>
                <a:lnTo>
                  <a:pt x="595397" y="1243183"/>
                </a:lnTo>
                <a:cubicBezTo>
                  <a:pt x="595397" y="1212260"/>
                  <a:pt x="570329" y="1187192"/>
                  <a:pt x="539406" y="1187192"/>
                </a:cubicBezTo>
                <a:close/>
                <a:moveTo>
                  <a:pt x="348041" y="163575"/>
                </a:moveTo>
                <a:cubicBezTo>
                  <a:pt x="275130" y="163575"/>
                  <a:pt x="216024" y="222681"/>
                  <a:pt x="216024" y="295592"/>
                </a:cubicBezTo>
                <a:lnTo>
                  <a:pt x="216024" y="823646"/>
                </a:lnTo>
                <a:cubicBezTo>
                  <a:pt x="216024" y="896557"/>
                  <a:pt x="275130" y="955663"/>
                  <a:pt x="348041" y="955663"/>
                </a:cubicBezTo>
                <a:lnTo>
                  <a:pt x="2100231" y="955663"/>
                </a:lnTo>
                <a:cubicBezTo>
                  <a:pt x="2173142" y="955663"/>
                  <a:pt x="2232248" y="896557"/>
                  <a:pt x="2232248" y="823646"/>
                </a:cubicBezTo>
                <a:lnTo>
                  <a:pt x="2232248" y="295592"/>
                </a:lnTo>
                <a:cubicBezTo>
                  <a:pt x="2232248" y="222681"/>
                  <a:pt x="2173142" y="163575"/>
                  <a:pt x="2100231" y="163575"/>
                </a:cubicBezTo>
                <a:close/>
                <a:moveTo>
                  <a:pt x="265172" y="0"/>
                </a:moveTo>
                <a:lnTo>
                  <a:pt x="2183100" y="0"/>
                </a:lnTo>
                <a:cubicBezTo>
                  <a:pt x="2329550" y="0"/>
                  <a:pt x="2448272" y="118722"/>
                  <a:pt x="2448272" y="265172"/>
                </a:cubicBezTo>
                <a:lnTo>
                  <a:pt x="2448272" y="2974828"/>
                </a:lnTo>
                <a:cubicBezTo>
                  <a:pt x="2448272" y="3121278"/>
                  <a:pt x="2329550" y="3240000"/>
                  <a:pt x="2183100" y="3240000"/>
                </a:cubicBezTo>
                <a:lnTo>
                  <a:pt x="265172" y="3240000"/>
                </a:lnTo>
                <a:cubicBezTo>
                  <a:pt x="118722" y="3240000"/>
                  <a:pt x="0" y="3121278"/>
                  <a:pt x="0" y="2974828"/>
                </a:cubicBezTo>
                <a:lnTo>
                  <a:pt x="0" y="265172"/>
                </a:lnTo>
                <a:cubicBezTo>
                  <a:pt x="0" y="118722"/>
                  <a:pt x="118722" y="0"/>
                  <a:pt x="26517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24" name="Rectangle 16">
            <a:extLst>
              <a:ext uri="{FF2B5EF4-FFF2-40B4-BE49-F238E27FC236}">
                <a16:creationId xmlns:a16="http://schemas.microsoft.com/office/drawing/2014/main" id="{F1B1338F-0CC6-4275-A7E6-2CC620E14971}"/>
              </a:ext>
            </a:extLst>
          </p:cNvPr>
          <p:cNvSpPr/>
          <p:nvPr/>
        </p:nvSpPr>
        <p:spPr>
          <a:xfrm rot="2700000">
            <a:off x="2356852" y="5664758"/>
            <a:ext cx="265920" cy="476745"/>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44" name="Parallelogram 30">
            <a:extLst>
              <a:ext uri="{FF2B5EF4-FFF2-40B4-BE49-F238E27FC236}">
                <a16:creationId xmlns:a16="http://schemas.microsoft.com/office/drawing/2014/main" id="{75BC34E8-96E4-387A-0FBD-BCF40B720132}"/>
              </a:ext>
            </a:extLst>
          </p:cNvPr>
          <p:cNvSpPr/>
          <p:nvPr/>
        </p:nvSpPr>
        <p:spPr>
          <a:xfrm flipH="1">
            <a:off x="3190768" y="5674659"/>
            <a:ext cx="382777" cy="469143"/>
          </a:xfrm>
          <a:custGeom>
            <a:avLst/>
            <a:gdLst/>
            <a:ahLst/>
            <a:cxnLst/>
            <a:rect l="l" t="t" r="r" b="b"/>
            <a:pathLst>
              <a:path w="3240000" h="3248012">
                <a:moveTo>
                  <a:pt x="712553" y="858820"/>
                </a:moveTo>
                <a:cubicBezTo>
                  <a:pt x="727950" y="858820"/>
                  <a:pt x="743348" y="864694"/>
                  <a:pt x="755096" y="876443"/>
                </a:cubicBezTo>
                <a:lnTo>
                  <a:pt x="1193671" y="1315016"/>
                </a:lnTo>
                <a:lnTo>
                  <a:pt x="1509169" y="999517"/>
                </a:lnTo>
                <a:cubicBezTo>
                  <a:pt x="1509517" y="999169"/>
                  <a:pt x="1509868" y="998827"/>
                  <a:pt x="1510414" y="998691"/>
                </a:cubicBezTo>
                <a:lnTo>
                  <a:pt x="1518932" y="988592"/>
                </a:lnTo>
                <a:cubicBezTo>
                  <a:pt x="1531945" y="978263"/>
                  <a:pt x="1547912" y="974188"/>
                  <a:pt x="1563209" y="975946"/>
                </a:cubicBezTo>
                <a:cubicBezTo>
                  <a:pt x="1578505" y="977705"/>
                  <a:pt x="1593131" y="985299"/>
                  <a:pt x="1603459" y="998313"/>
                </a:cubicBezTo>
                <a:lnTo>
                  <a:pt x="1892346" y="1362277"/>
                </a:lnTo>
                <a:lnTo>
                  <a:pt x="2149759" y="1177067"/>
                </a:lnTo>
                <a:lnTo>
                  <a:pt x="2151621" y="1174867"/>
                </a:lnTo>
                <a:cubicBezTo>
                  <a:pt x="2159033" y="1169006"/>
                  <a:pt x="2167397" y="1165168"/>
                  <a:pt x="2176160" y="1163802"/>
                </a:cubicBezTo>
                <a:cubicBezTo>
                  <a:pt x="2177188" y="1163485"/>
                  <a:pt x="2178237" y="1163269"/>
                  <a:pt x="2179375" y="1163558"/>
                </a:cubicBezTo>
                <a:cubicBezTo>
                  <a:pt x="2184768" y="1161771"/>
                  <a:pt x="2190389" y="1161654"/>
                  <a:pt x="2195921" y="1162300"/>
                </a:cubicBezTo>
                <a:cubicBezTo>
                  <a:pt x="2196662" y="1162386"/>
                  <a:pt x="2197402" y="1162487"/>
                  <a:pt x="2198081" y="1162987"/>
                </a:cubicBezTo>
                <a:cubicBezTo>
                  <a:pt x="2202197" y="1163290"/>
                  <a:pt x="2206218" y="1164270"/>
                  <a:pt x="2209739" y="1166702"/>
                </a:cubicBezTo>
                <a:cubicBezTo>
                  <a:pt x="2213116" y="1166857"/>
                  <a:pt x="2216051" y="1168231"/>
                  <a:pt x="2218766" y="1170038"/>
                </a:cubicBezTo>
                <a:cubicBezTo>
                  <a:pt x="2225342" y="1173160"/>
                  <a:pt x="2231151" y="1177875"/>
                  <a:pt x="2235489" y="1184194"/>
                </a:cubicBezTo>
                <a:lnTo>
                  <a:pt x="2236132" y="1184737"/>
                </a:lnTo>
                <a:lnTo>
                  <a:pt x="2236287" y="1184934"/>
                </a:lnTo>
                <a:lnTo>
                  <a:pt x="2238712" y="1187183"/>
                </a:lnTo>
                <a:cubicBezTo>
                  <a:pt x="2239115" y="1187744"/>
                  <a:pt x="2239507" y="1188310"/>
                  <a:pt x="2239574" y="1189090"/>
                </a:cubicBezTo>
                <a:lnTo>
                  <a:pt x="2540580" y="1569705"/>
                </a:lnTo>
                <a:cubicBezTo>
                  <a:pt x="2561191" y="1595768"/>
                  <a:pt x="2556772" y="1633604"/>
                  <a:pt x="2530710" y="1654215"/>
                </a:cubicBezTo>
                <a:cubicBezTo>
                  <a:pt x="2504647" y="1674827"/>
                  <a:pt x="2466811" y="1670408"/>
                  <a:pt x="2446199" y="1644345"/>
                </a:cubicBezTo>
                <a:lnTo>
                  <a:pt x="2177884" y="1305067"/>
                </a:lnTo>
                <a:lnTo>
                  <a:pt x="1934804" y="1479967"/>
                </a:lnTo>
                <a:cubicBezTo>
                  <a:pt x="1927367" y="1485317"/>
                  <a:pt x="1919123" y="1488726"/>
                  <a:pt x="1910598" y="1489881"/>
                </a:cubicBezTo>
                <a:cubicBezTo>
                  <a:pt x="1885257" y="1507791"/>
                  <a:pt x="1850121" y="1502627"/>
                  <a:pt x="1830495" y="1477903"/>
                </a:cubicBezTo>
                <a:lnTo>
                  <a:pt x="1551924" y="1126933"/>
                </a:lnTo>
                <a:lnTo>
                  <a:pt x="1239041" y="1439816"/>
                </a:lnTo>
                <a:cubicBezTo>
                  <a:pt x="1226569" y="1452288"/>
                  <a:pt x="1209983" y="1458139"/>
                  <a:pt x="1193674" y="1456888"/>
                </a:cubicBezTo>
                <a:cubicBezTo>
                  <a:pt x="1177363" y="1458142"/>
                  <a:pt x="1160774" y="1452290"/>
                  <a:pt x="1148301" y="1439816"/>
                </a:cubicBezTo>
                <a:lnTo>
                  <a:pt x="670011" y="961527"/>
                </a:lnTo>
                <a:cubicBezTo>
                  <a:pt x="646515" y="938031"/>
                  <a:pt x="646515" y="899938"/>
                  <a:pt x="670011" y="876442"/>
                </a:cubicBezTo>
                <a:cubicBezTo>
                  <a:pt x="681760" y="864694"/>
                  <a:pt x="697157" y="858820"/>
                  <a:pt x="712553" y="858820"/>
                </a:cubicBezTo>
                <a:close/>
                <a:moveTo>
                  <a:pt x="2790000" y="699581"/>
                </a:moveTo>
                <a:lnTo>
                  <a:pt x="450000" y="699581"/>
                </a:lnTo>
                <a:lnTo>
                  <a:pt x="450000" y="1851581"/>
                </a:lnTo>
                <a:lnTo>
                  <a:pt x="2790000" y="1851581"/>
                </a:lnTo>
                <a:close/>
                <a:moveTo>
                  <a:pt x="2987972" y="519497"/>
                </a:moveTo>
                <a:lnTo>
                  <a:pt x="2987972" y="2031665"/>
                </a:lnTo>
                <a:lnTo>
                  <a:pt x="252028" y="2031665"/>
                </a:lnTo>
                <a:lnTo>
                  <a:pt x="252028" y="519497"/>
                </a:lnTo>
                <a:close/>
                <a:moveTo>
                  <a:pt x="1620000" y="0"/>
                </a:moveTo>
                <a:cubicBezTo>
                  <a:pt x="1540462" y="0"/>
                  <a:pt x="1475984" y="64478"/>
                  <a:pt x="1475984" y="144016"/>
                </a:cubicBezTo>
                <a:lnTo>
                  <a:pt x="1475984" y="267469"/>
                </a:lnTo>
                <a:lnTo>
                  <a:pt x="0" y="267469"/>
                </a:lnTo>
                <a:lnTo>
                  <a:pt x="0" y="2283693"/>
                </a:lnTo>
                <a:lnTo>
                  <a:pt x="852101" y="2283693"/>
                </a:lnTo>
                <a:lnTo>
                  <a:pt x="323771" y="3248012"/>
                </a:lnTo>
                <a:lnTo>
                  <a:pt x="621526" y="3248012"/>
                </a:lnTo>
                <a:lnTo>
                  <a:pt x="1149856" y="2283693"/>
                </a:lnTo>
                <a:lnTo>
                  <a:pt x="2090146" y="2283693"/>
                </a:lnTo>
                <a:lnTo>
                  <a:pt x="2618476" y="3248012"/>
                </a:lnTo>
                <a:lnTo>
                  <a:pt x="2916231" y="3248012"/>
                </a:lnTo>
                <a:lnTo>
                  <a:pt x="2387901" y="2283693"/>
                </a:lnTo>
                <a:lnTo>
                  <a:pt x="3240000" y="2283693"/>
                </a:lnTo>
                <a:lnTo>
                  <a:pt x="3240000" y="267469"/>
                </a:lnTo>
                <a:lnTo>
                  <a:pt x="1764016" y="267469"/>
                </a:lnTo>
                <a:lnTo>
                  <a:pt x="1764016" y="144016"/>
                </a:lnTo>
                <a:cubicBezTo>
                  <a:pt x="1764016" y="64478"/>
                  <a:pt x="1699538" y="0"/>
                  <a:pt x="1620000" y="0"/>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solidFill>
                <a:schemeClr val="bg1"/>
              </a:solidFill>
            </a:endParaRPr>
          </a:p>
        </p:txBody>
      </p:sp>
      <p:sp>
        <p:nvSpPr>
          <p:cNvPr id="45" name="Rectangle 9">
            <a:extLst>
              <a:ext uri="{FF2B5EF4-FFF2-40B4-BE49-F238E27FC236}">
                <a16:creationId xmlns:a16="http://schemas.microsoft.com/office/drawing/2014/main" id="{5445E1A5-907D-6479-9F97-839E164DC7C6}"/>
              </a:ext>
            </a:extLst>
          </p:cNvPr>
          <p:cNvSpPr/>
          <p:nvPr/>
        </p:nvSpPr>
        <p:spPr>
          <a:xfrm>
            <a:off x="4132157" y="5662458"/>
            <a:ext cx="439196" cy="408848"/>
          </a:xfrm>
          <a:custGeom>
            <a:avLst/>
            <a:gdLst/>
            <a:ahLst/>
            <a:cxnLst/>
            <a:rect l="l" t="t" r="r" b="b"/>
            <a:pathLst>
              <a:path w="3228210" h="3222968">
                <a:moveTo>
                  <a:pt x="1619999" y="642446"/>
                </a:moveTo>
                <a:lnTo>
                  <a:pt x="2664115" y="1686562"/>
                </a:lnTo>
                <a:lnTo>
                  <a:pt x="2664116" y="1686562"/>
                </a:lnTo>
                <a:lnTo>
                  <a:pt x="2664116" y="3222968"/>
                </a:lnTo>
                <a:lnTo>
                  <a:pt x="2015013" y="3222968"/>
                </a:lnTo>
                <a:lnTo>
                  <a:pt x="2015013" y="2511495"/>
                </a:lnTo>
                <a:cubicBezTo>
                  <a:pt x="2015013" y="2399422"/>
                  <a:pt x="1924159" y="2308568"/>
                  <a:pt x="1812086" y="2308568"/>
                </a:cubicBezTo>
                <a:lnTo>
                  <a:pt x="1427912" y="2308568"/>
                </a:lnTo>
                <a:cubicBezTo>
                  <a:pt x="1315839" y="2308568"/>
                  <a:pt x="1224985" y="2399422"/>
                  <a:pt x="1224985" y="2511495"/>
                </a:cubicBezTo>
                <a:lnTo>
                  <a:pt x="1224985" y="3222968"/>
                </a:lnTo>
                <a:lnTo>
                  <a:pt x="575882" y="3222968"/>
                </a:lnTo>
                <a:lnTo>
                  <a:pt x="575882" y="1686562"/>
                </a:lnTo>
                <a:lnTo>
                  <a:pt x="575884" y="1686562"/>
                </a:lnTo>
                <a:close/>
                <a:moveTo>
                  <a:pt x="509997" y="122689"/>
                </a:moveTo>
                <a:lnTo>
                  <a:pt x="942045" y="122689"/>
                </a:lnTo>
                <a:lnTo>
                  <a:pt x="942045" y="542556"/>
                </a:lnTo>
                <a:lnTo>
                  <a:pt x="509997" y="974604"/>
                </a:lnTo>
                <a:close/>
                <a:moveTo>
                  <a:pt x="1620001" y="7099"/>
                </a:moveTo>
                <a:lnTo>
                  <a:pt x="3228210" y="1686560"/>
                </a:lnTo>
                <a:lnTo>
                  <a:pt x="2900441" y="1686560"/>
                </a:lnTo>
                <a:lnTo>
                  <a:pt x="1620001" y="349390"/>
                </a:lnTo>
                <a:close/>
                <a:moveTo>
                  <a:pt x="1619999" y="0"/>
                </a:moveTo>
                <a:lnTo>
                  <a:pt x="1619999" y="342291"/>
                </a:lnTo>
                <a:lnTo>
                  <a:pt x="330172" y="1679462"/>
                </a:lnTo>
                <a:lnTo>
                  <a:pt x="0" y="1679462"/>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5" name="TextBox 4">
            <a:extLst>
              <a:ext uri="{FF2B5EF4-FFF2-40B4-BE49-F238E27FC236}">
                <a16:creationId xmlns:a16="http://schemas.microsoft.com/office/drawing/2014/main" id="{412FA927-9B52-D89D-C010-9DBEF8CA3E1C}"/>
              </a:ext>
            </a:extLst>
          </p:cNvPr>
          <p:cNvSpPr txBox="1"/>
          <p:nvPr/>
        </p:nvSpPr>
        <p:spPr>
          <a:xfrm>
            <a:off x="795624" y="1063756"/>
            <a:ext cx="10279917" cy="646331"/>
          </a:xfrm>
          <a:prstGeom prst="rect">
            <a:avLst/>
          </a:prstGeom>
          <a:noFill/>
        </p:spPr>
        <p:txBody>
          <a:bodyPr wrap="square">
            <a:spAutoFit/>
          </a:bodyPr>
          <a:lstStyle/>
          <a:p>
            <a:pPr marL="285750" indent="-285750">
              <a:buFont typeface="Arial" panose="020B0604020202020204" pitchFamily="34" charset="0"/>
              <a:buChar char="•"/>
            </a:pPr>
            <a:r>
              <a:rPr lang="en-CA" dirty="0"/>
              <a:t>Interest rates (Bank Rate)</a:t>
            </a:r>
          </a:p>
          <a:p>
            <a:r>
              <a:rPr lang="en-CA" dirty="0"/>
              <a:t>https://www.bankofcanada.ca/rates/interest-rates/canadian-interest-rates/ </a:t>
            </a:r>
          </a:p>
        </p:txBody>
      </p:sp>
      <p:pic>
        <p:nvPicPr>
          <p:cNvPr id="4" name="Picture 3" descr="A picture containing text, line, screenshot, diagram&#10;&#10;Description automatically generated">
            <a:extLst>
              <a:ext uri="{FF2B5EF4-FFF2-40B4-BE49-F238E27FC236}">
                <a16:creationId xmlns:a16="http://schemas.microsoft.com/office/drawing/2014/main" id="{7C6B4202-7F9C-5782-13EE-7DB93BCC39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84614"/>
            <a:ext cx="12192000" cy="4873386"/>
          </a:xfrm>
          <a:prstGeom prst="rect">
            <a:avLst/>
          </a:prstGeom>
        </p:spPr>
      </p:pic>
    </p:spTree>
    <p:extLst>
      <p:ext uri="{BB962C8B-B14F-4D97-AF65-F5344CB8AC3E}">
        <p14:creationId xmlns:p14="http://schemas.microsoft.com/office/powerpoint/2010/main" val="21417827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dirty="0">
                <a:latin typeface="Vijaya" panose="02020604020202020204" pitchFamily="18" charset="0"/>
                <a:cs typeface="Vijaya" panose="02020604020202020204" pitchFamily="18" charset="0"/>
              </a:rPr>
              <a:t>Data Cleanup</a:t>
            </a:r>
          </a:p>
        </p:txBody>
      </p:sp>
      <p:sp>
        <p:nvSpPr>
          <p:cNvPr id="23" name="Rounded Rectangle 10">
            <a:extLst>
              <a:ext uri="{FF2B5EF4-FFF2-40B4-BE49-F238E27FC236}">
                <a16:creationId xmlns:a16="http://schemas.microsoft.com/office/drawing/2014/main" id="{373610AB-10CC-4D95-B7FC-AE70B18385ED}"/>
              </a:ext>
            </a:extLst>
          </p:cNvPr>
          <p:cNvSpPr/>
          <p:nvPr/>
        </p:nvSpPr>
        <p:spPr>
          <a:xfrm>
            <a:off x="1399020" y="5734954"/>
            <a:ext cx="254160" cy="336352"/>
          </a:xfrm>
          <a:custGeom>
            <a:avLst/>
            <a:gdLst/>
            <a:ahLst/>
            <a:cxnLst/>
            <a:rect l="l" t="t" r="r" b="b"/>
            <a:pathLst>
              <a:path w="2448272" h="3240000">
                <a:moveTo>
                  <a:pt x="1358676" y="2676152"/>
                </a:moveTo>
                <a:cubicBezTo>
                  <a:pt x="1327753" y="2676152"/>
                  <a:pt x="1302685" y="2701220"/>
                  <a:pt x="1302685" y="2732143"/>
                </a:cubicBezTo>
                <a:lnTo>
                  <a:pt x="1302685" y="2956101"/>
                </a:lnTo>
                <a:cubicBezTo>
                  <a:pt x="1302685" y="2987024"/>
                  <a:pt x="1327753" y="3012092"/>
                  <a:pt x="1358676" y="3012092"/>
                </a:cubicBezTo>
                <a:lnTo>
                  <a:pt x="1582634" y="3012092"/>
                </a:lnTo>
                <a:cubicBezTo>
                  <a:pt x="1613557" y="3012092"/>
                  <a:pt x="1638625" y="2987024"/>
                  <a:pt x="1638625" y="2956101"/>
                </a:cubicBezTo>
                <a:lnTo>
                  <a:pt x="1638625" y="2732143"/>
                </a:lnTo>
                <a:cubicBezTo>
                  <a:pt x="1638625" y="2701220"/>
                  <a:pt x="1613557" y="2676152"/>
                  <a:pt x="1582634" y="2676152"/>
                </a:cubicBezTo>
                <a:close/>
                <a:moveTo>
                  <a:pt x="837062" y="2676152"/>
                </a:moveTo>
                <a:cubicBezTo>
                  <a:pt x="806139" y="2676152"/>
                  <a:pt x="781071" y="2701220"/>
                  <a:pt x="781071" y="2732143"/>
                </a:cubicBezTo>
                <a:lnTo>
                  <a:pt x="781071" y="2956101"/>
                </a:lnTo>
                <a:cubicBezTo>
                  <a:pt x="781071" y="2987024"/>
                  <a:pt x="806139" y="3012092"/>
                  <a:pt x="837062" y="3012092"/>
                </a:cubicBezTo>
                <a:lnTo>
                  <a:pt x="1061020" y="3012092"/>
                </a:lnTo>
                <a:cubicBezTo>
                  <a:pt x="1091943" y="3012092"/>
                  <a:pt x="1117011" y="2987024"/>
                  <a:pt x="1117011" y="2956101"/>
                </a:cubicBezTo>
                <a:lnTo>
                  <a:pt x="1117011" y="2732143"/>
                </a:lnTo>
                <a:cubicBezTo>
                  <a:pt x="1117011" y="2701220"/>
                  <a:pt x="1091943" y="2676152"/>
                  <a:pt x="1061020" y="2676152"/>
                </a:cubicBezTo>
                <a:close/>
                <a:moveTo>
                  <a:pt x="315448" y="2676152"/>
                </a:moveTo>
                <a:cubicBezTo>
                  <a:pt x="284525" y="2676152"/>
                  <a:pt x="259457" y="2701220"/>
                  <a:pt x="259457" y="2732143"/>
                </a:cubicBezTo>
                <a:lnTo>
                  <a:pt x="259457" y="2956101"/>
                </a:lnTo>
                <a:cubicBezTo>
                  <a:pt x="259457" y="2987024"/>
                  <a:pt x="284525" y="3012092"/>
                  <a:pt x="315448" y="3012092"/>
                </a:cubicBezTo>
                <a:lnTo>
                  <a:pt x="539406" y="3012092"/>
                </a:lnTo>
                <a:cubicBezTo>
                  <a:pt x="570329" y="3012092"/>
                  <a:pt x="595397" y="2987024"/>
                  <a:pt x="595397" y="2956101"/>
                </a:cubicBezTo>
                <a:lnTo>
                  <a:pt x="595397" y="2732143"/>
                </a:lnTo>
                <a:cubicBezTo>
                  <a:pt x="595397" y="2701220"/>
                  <a:pt x="570329" y="2676152"/>
                  <a:pt x="539406" y="2676152"/>
                </a:cubicBezTo>
                <a:close/>
                <a:moveTo>
                  <a:pt x="1880291" y="2179832"/>
                </a:moveTo>
                <a:cubicBezTo>
                  <a:pt x="1849368" y="2179832"/>
                  <a:pt x="1824300" y="2204900"/>
                  <a:pt x="1824300" y="2235823"/>
                </a:cubicBezTo>
                <a:lnTo>
                  <a:pt x="1824300" y="2956101"/>
                </a:lnTo>
                <a:cubicBezTo>
                  <a:pt x="1824300" y="2987024"/>
                  <a:pt x="1849368" y="3012092"/>
                  <a:pt x="1880291" y="3012092"/>
                </a:cubicBezTo>
                <a:lnTo>
                  <a:pt x="2104249" y="3012092"/>
                </a:lnTo>
                <a:cubicBezTo>
                  <a:pt x="2135172" y="3012092"/>
                  <a:pt x="2160240" y="2987024"/>
                  <a:pt x="2160240" y="2956101"/>
                </a:cubicBezTo>
                <a:lnTo>
                  <a:pt x="2160240" y="2235823"/>
                </a:lnTo>
                <a:cubicBezTo>
                  <a:pt x="2160240" y="2204900"/>
                  <a:pt x="2135172" y="2179832"/>
                  <a:pt x="2104249" y="2179832"/>
                </a:cubicBezTo>
                <a:close/>
                <a:moveTo>
                  <a:pt x="1358676" y="2179832"/>
                </a:moveTo>
                <a:cubicBezTo>
                  <a:pt x="1327753" y="2179832"/>
                  <a:pt x="1302685" y="2204900"/>
                  <a:pt x="1302685" y="2235823"/>
                </a:cubicBezTo>
                <a:lnTo>
                  <a:pt x="1302685" y="2459781"/>
                </a:lnTo>
                <a:cubicBezTo>
                  <a:pt x="1302685" y="2490704"/>
                  <a:pt x="1327753" y="2515772"/>
                  <a:pt x="1358676" y="2515772"/>
                </a:cubicBezTo>
                <a:lnTo>
                  <a:pt x="1582634" y="2515772"/>
                </a:lnTo>
                <a:cubicBezTo>
                  <a:pt x="1613557" y="2515772"/>
                  <a:pt x="1638625" y="2490704"/>
                  <a:pt x="1638625" y="2459781"/>
                </a:cubicBezTo>
                <a:lnTo>
                  <a:pt x="1638625" y="2235823"/>
                </a:lnTo>
                <a:cubicBezTo>
                  <a:pt x="1638625" y="2204900"/>
                  <a:pt x="1613557" y="2179832"/>
                  <a:pt x="1582634" y="2179832"/>
                </a:cubicBezTo>
                <a:close/>
                <a:moveTo>
                  <a:pt x="837062" y="2179832"/>
                </a:moveTo>
                <a:cubicBezTo>
                  <a:pt x="806139" y="2179832"/>
                  <a:pt x="781071" y="2204900"/>
                  <a:pt x="781071" y="2235823"/>
                </a:cubicBezTo>
                <a:lnTo>
                  <a:pt x="781071" y="2459781"/>
                </a:lnTo>
                <a:cubicBezTo>
                  <a:pt x="781071" y="2490704"/>
                  <a:pt x="806139" y="2515772"/>
                  <a:pt x="837062" y="2515772"/>
                </a:cubicBezTo>
                <a:lnTo>
                  <a:pt x="1061020" y="2515772"/>
                </a:lnTo>
                <a:cubicBezTo>
                  <a:pt x="1091943" y="2515772"/>
                  <a:pt x="1117011" y="2490704"/>
                  <a:pt x="1117011" y="2459781"/>
                </a:cubicBezTo>
                <a:lnTo>
                  <a:pt x="1117011" y="2235823"/>
                </a:lnTo>
                <a:cubicBezTo>
                  <a:pt x="1117011" y="2204900"/>
                  <a:pt x="1091943" y="2179832"/>
                  <a:pt x="1061020" y="2179832"/>
                </a:cubicBezTo>
                <a:close/>
                <a:moveTo>
                  <a:pt x="315448" y="2179832"/>
                </a:moveTo>
                <a:cubicBezTo>
                  <a:pt x="284525" y="2179832"/>
                  <a:pt x="259457" y="2204900"/>
                  <a:pt x="259457" y="2235823"/>
                </a:cubicBezTo>
                <a:lnTo>
                  <a:pt x="259457" y="2459781"/>
                </a:lnTo>
                <a:cubicBezTo>
                  <a:pt x="259457" y="2490704"/>
                  <a:pt x="284525" y="2515772"/>
                  <a:pt x="315448" y="2515772"/>
                </a:cubicBezTo>
                <a:lnTo>
                  <a:pt x="539406" y="2515772"/>
                </a:lnTo>
                <a:cubicBezTo>
                  <a:pt x="570329" y="2515772"/>
                  <a:pt x="595397" y="2490704"/>
                  <a:pt x="595397" y="2459781"/>
                </a:cubicBezTo>
                <a:lnTo>
                  <a:pt x="595397" y="2235823"/>
                </a:lnTo>
                <a:cubicBezTo>
                  <a:pt x="595397" y="2204900"/>
                  <a:pt x="570329" y="2179832"/>
                  <a:pt x="539406" y="2179832"/>
                </a:cubicBezTo>
                <a:close/>
                <a:moveTo>
                  <a:pt x="1880291" y="1683512"/>
                </a:moveTo>
                <a:cubicBezTo>
                  <a:pt x="1849368" y="1683512"/>
                  <a:pt x="1824300" y="1708580"/>
                  <a:pt x="1824300" y="1739503"/>
                </a:cubicBezTo>
                <a:lnTo>
                  <a:pt x="1824300" y="1963461"/>
                </a:lnTo>
                <a:cubicBezTo>
                  <a:pt x="1824300" y="1994384"/>
                  <a:pt x="1849368" y="2019452"/>
                  <a:pt x="1880291" y="2019452"/>
                </a:cubicBezTo>
                <a:lnTo>
                  <a:pt x="2104249" y="2019452"/>
                </a:lnTo>
                <a:cubicBezTo>
                  <a:pt x="2135172" y="2019452"/>
                  <a:pt x="2160240" y="1994384"/>
                  <a:pt x="2160240" y="1963461"/>
                </a:cubicBezTo>
                <a:lnTo>
                  <a:pt x="2160240" y="1739503"/>
                </a:lnTo>
                <a:cubicBezTo>
                  <a:pt x="2160240" y="1708580"/>
                  <a:pt x="2135172" y="1683512"/>
                  <a:pt x="2104249" y="1683512"/>
                </a:cubicBezTo>
                <a:close/>
                <a:moveTo>
                  <a:pt x="1358676" y="1683512"/>
                </a:moveTo>
                <a:cubicBezTo>
                  <a:pt x="1327753" y="1683512"/>
                  <a:pt x="1302685" y="1708580"/>
                  <a:pt x="1302685" y="1739503"/>
                </a:cubicBezTo>
                <a:lnTo>
                  <a:pt x="1302685" y="1963461"/>
                </a:lnTo>
                <a:cubicBezTo>
                  <a:pt x="1302685" y="1994384"/>
                  <a:pt x="1327753" y="2019452"/>
                  <a:pt x="1358676" y="2019452"/>
                </a:cubicBezTo>
                <a:lnTo>
                  <a:pt x="1582634" y="2019452"/>
                </a:lnTo>
                <a:cubicBezTo>
                  <a:pt x="1613557" y="2019452"/>
                  <a:pt x="1638625" y="1994384"/>
                  <a:pt x="1638625" y="1963461"/>
                </a:cubicBezTo>
                <a:lnTo>
                  <a:pt x="1638625" y="1739503"/>
                </a:lnTo>
                <a:cubicBezTo>
                  <a:pt x="1638625" y="1708580"/>
                  <a:pt x="1613557" y="1683512"/>
                  <a:pt x="1582634" y="1683512"/>
                </a:cubicBezTo>
                <a:close/>
                <a:moveTo>
                  <a:pt x="837062" y="1683512"/>
                </a:moveTo>
                <a:cubicBezTo>
                  <a:pt x="806139" y="1683512"/>
                  <a:pt x="781071" y="1708580"/>
                  <a:pt x="781071" y="1739503"/>
                </a:cubicBezTo>
                <a:lnTo>
                  <a:pt x="781071" y="1963461"/>
                </a:lnTo>
                <a:cubicBezTo>
                  <a:pt x="781071" y="1994384"/>
                  <a:pt x="806139" y="2019452"/>
                  <a:pt x="837062" y="2019452"/>
                </a:cubicBezTo>
                <a:lnTo>
                  <a:pt x="1061020" y="2019452"/>
                </a:lnTo>
                <a:cubicBezTo>
                  <a:pt x="1091943" y="2019452"/>
                  <a:pt x="1117011" y="1994384"/>
                  <a:pt x="1117011" y="1963461"/>
                </a:cubicBezTo>
                <a:lnTo>
                  <a:pt x="1117011" y="1739503"/>
                </a:lnTo>
                <a:cubicBezTo>
                  <a:pt x="1117011" y="1708580"/>
                  <a:pt x="1091943" y="1683512"/>
                  <a:pt x="1061020" y="1683512"/>
                </a:cubicBezTo>
                <a:close/>
                <a:moveTo>
                  <a:pt x="315448" y="1683512"/>
                </a:moveTo>
                <a:cubicBezTo>
                  <a:pt x="284525" y="1683512"/>
                  <a:pt x="259457" y="1708580"/>
                  <a:pt x="259457" y="1739503"/>
                </a:cubicBezTo>
                <a:lnTo>
                  <a:pt x="259457" y="1963461"/>
                </a:lnTo>
                <a:cubicBezTo>
                  <a:pt x="259457" y="1994384"/>
                  <a:pt x="284525" y="2019452"/>
                  <a:pt x="315448" y="2019452"/>
                </a:cubicBezTo>
                <a:lnTo>
                  <a:pt x="539406" y="2019452"/>
                </a:lnTo>
                <a:cubicBezTo>
                  <a:pt x="570329" y="2019452"/>
                  <a:pt x="595397" y="1994384"/>
                  <a:pt x="595397" y="1963461"/>
                </a:cubicBezTo>
                <a:lnTo>
                  <a:pt x="595397" y="1739503"/>
                </a:lnTo>
                <a:cubicBezTo>
                  <a:pt x="595397" y="1708580"/>
                  <a:pt x="570329" y="1683512"/>
                  <a:pt x="539406" y="1683512"/>
                </a:cubicBezTo>
                <a:close/>
                <a:moveTo>
                  <a:pt x="1880291" y="1187192"/>
                </a:moveTo>
                <a:cubicBezTo>
                  <a:pt x="1849368" y="1187192"/>
                  <a:pt x="1824300" y="1212260"/>
                  <a:pt x="1824300" y="1243183"/>
                </a:cubicBezTo>
                <a:lnTo>
                  <a:pt x="1824300" y="1467141"/>
                </a:lnTo>
                <a:cubicBezTo>
                  <a:pt x="1824300" y="1498064"/>
                  <a:pt x="1849368" y="1523132"/>
                  <a:pt x="1880291" y="1523132"/>
                </a:cubicBezTo>
                <a:lnTo>
                  <a:pt x="2104249" y="1523132"/>
                </a:lnTo>
                <a:cubicBezTo>
                  <a:pt x="2135172" y="1523132"/>
                  <a:pt x="2160240" y="1498064"/>
                  <a:pt x="2160240" y="1467141"/>
                </a:cubicBezTo>
                <a:lnTo>
                  <a:pt x="2160240" y="1243183"/>
                </a:lnTo>
                <a:cubicBezTo>
                  <a:pt x="2160240" y="1212260"/>
                  <a:pt x="2135172" y="1187192"/>
                  <a:pt x="2104249" y="1187192"/>
                </a:cubicBezTo>
                <a:close/>
                <a:moveTo>
                  <a:pt x="1358676" y="1187192"/>
                </a:moveTo>
                <a:cubicBezTo>
                  <a:pt x="1327753" y="1187192"/>
                  <a:pt x="1302685" y="1212260"/>
                  <a:pt x="1302685" y="1243183"/>
                </a:cubicBezTo>
                <a:lnTo>
                  <a:pt x="1302685" y="1467141"/>
                </a:lnTo>
                <a:cubicBezTo>
                  <a:pt x="1302685" y="1498064"/>
                  <a:pt x="1327753" y="1523132"/>
                  <a:pt x="1358676" y="1523132"/>
                </a:cubicBezTo>
                <a:lnTo>
                  <a:pt x="1582634" y="1523132"/>
                </a:lnTo>
                <a:cubicBezTo>
                  <a:pt x="1613557" y="1523132"/>
                  <a:pt x="1638625" y="1498064"/>
                  <a:pt x="1638625" y="1467141"/>
                </a:cubicBezTo>
                <a:lnTo>
                  <a:pt x="1638625" y="1243183"/>
                </a:lnTo>
                <a:cubicBezTo>
                  <a:pt x="1638625" y="1212260"/>
                  <a:pt x="1613557" y="1187192"/>
                  <a:pt x="1582634" y="1187192"/>
                </a:cubicBezTo>
                <a:close/>
                <a:moveTo>
                  <a:pt x="837062" y="1187192"/>
                </a:moveTo>
                <a:cubicBezTo>
                  <a:pt x="806139" y="1187192"/>
                  <a:pt x="781071" y="1212260"/>
                  <a:pt x="781071" y="1243183"/>
                </a:cubicBezTo>
                <a:lnTo>
                  <a:pt x="781071" y="1467141"/>
                </a:lnTo>
                <a:cubicBezTo>
                  <a:pt x="781071" y="1498064"/>
                  <a:pt x="806139" y="1523132"/>
                  <a:pt x="837062" y="1523132"/>
                </a:cubicBezTo>
                <a:lnTo>
                  <a:pt x="1061020" y="1523132"/>
                </a:lnTo>
                <a:cubicBezTo>
                  <a:pt x="1091943" y="1523132"/>
                  <a:pt x="1117011" y="1498064"/>
                  <a:pt x="1117011" y="1467141"/>
                </a:cubicBezTo>
                <a:lnTo>
                  <a:pt x="1117011" y="1243183"/>
                </a:lnTo>
                <a:cubicBezTo>
                  <a:pt x="1117011" y="1212260"/>
                  <a:pt x="1091943" y="1187192"/>
                  <a:pt x="1061020" y="1187192"/>
                </a:cubicBezTo>
                <a:close/>
                <a:moveTo>
                  <a:pt x="315448" y="1187192"/>
                </a:moveTo>
                <a:cubicBezTo>
                  <a:pt x="284525" y="1187192"/>
                  <a:pt x="259457" y="1212260"/>
                  <a:pt x="259457" y="1243183"/>
                </a:cubicBezTo>
                <a:lnTo>
                  <a:pt x="259457" y="1467141"/>
                </a:lnTo>
                <a:cubicBezTo>
                  <a:pt x="259457" y="1498064"/>
                  <a:pt x="284525" y="1523132"/>
                  <a:pt x="315448" y="1523132"/>
                </a:cubicBezTo>
                <a:lnTo>
                  <a:pt x="539406" y="1523132"/>
                </a:lnTo>
                <a:cubicBezTo>
                  <a:pt x="570329" y="1523132"/>
                  <a:pt x="595397" y="1498064"/>
                  <a:pt x="595397" y="1467141"/>
                </a:cubicBezTo>
                <a:lnTo>
                  <a:pt x="595397" y="1243183"/>
                </a:lnTo>
                <a:cubicBezTo>
                  <a:pt x="595397" y="1212260"/>
                  <a:pt x="570329" y="1187192"/>
                  <a:pt x="539406" y="1187192"/>
                </a:cubicBezTo>
                <a:close/>
                <a:moveTo>
                  <a:pt x="348041" y="163575"/>
                </a:moveTo>
                <a:cubicBezTo>
                  <a:pt x="275130" y="163575"/>
                  <a:pt x="216024" y="222681"/>
                  <a:pt x="216024" y="295592"/>
                </a:cubicBezTo>
                <a:lnTo>
                  <a:pt x="216024" y="823646"/>
                </a:lnTo>
                <a:cubicBezTo>
                  <a:pt x="216024" y="896557"/>
                  <a:pt x="275130" y="955663"/>
                  <a:pt x="348041" y="955663"/>
                </a:cubicBezTo>
                <a:lnTo>
                  <a:pt x="2100231" y="955663"/>
                </a:lnTo>
                <a:cubicBezTo>
                  <a:pt x="2173142" y="955663"/>
                  <a:pt x="2232248" y="896557"/>
                  <a:pt x="2232248" y="823646"/>
                </a:cubicBezTo>
                <a:lnTo>
                  <a:pt x="2232248" y="295592"/>
                </a:lnTo>
                <a:cubicBezTo>
                  <a:pt x="2232248" y="222681"/>
                  <a:pt x="2173142" y="163575"/>
                  <a:pt x="2100231" y="163575"/>
                </a:cubicBezTo>
                <a:close/>
                <a:moveTo>
                  <a:pt x="265172" y="0"/>
                </a:moveTo>
                <a:lnTo>
                  <a:pt x="2183100" y="0"/>
                </a:lnTo>
                <a:cubicBezTo>
                  <a:pt x="2329550" y="0"/>
                  <a:pt x="2448272" y="118722"/>
                  <a:pt x="2448272" y="265172"/>
                </a:cubicBezTo>
                <a:lnTo>
                  <a:pt x="2448272" y="2974828"/>
                </a:lnTo>
                <a:cubicBezTo>
                  <a:pt x="2448272" y="3121278"/>
                  <a:pt x="2329550" y="3240000"/>
                  <a:pt x="2183100" y="3240000"/>
                </a:cubicBezTo>
                <a:lnTo>
                  <a:pt x="265172" y="3240000"/>
                </a:lnTo>
                <a:cubicBezTo>
                  <a:pt x="118722" y="3240000"/>
                  <a:pt x="0" y="3121278"/>
                  <a:pt x="0" y="2974828"/>
                </a:cubicBezTo>
                <a:lnTo>
                  <a:pt x="0" y="265172"/>
                </a:lnTo>
                <a:cubicBezTo>
                  <a:pt x="0" y="118722"/>
                  <a:pt x="118722" y="0"/>
                  <a:pt x="26517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24" name="Rectangle 16">
            <a:extLst>
              <a:ext uri="{FF2B5EF4-FFF2-40B4-BE49-F238E27FC236}">
                <a16:creationId xmlns:a16="http://schemas.microsoft.com/office/drawing/2014/main" id="{F1B1338F-0CC6-4275-A7E6-2CC620E14971}"/>
              </a:ext>
            </a:extLst>
          </p:cNvPr>
          <p:cNvSpPr/>
          <p:nvPr/>
        </p:nvSpPr>
        <p:spPr>
          <a:xfrm rot="2700000">
            <a:off x="2356852" y="5664758"/>
            <a:ext cx="265920" cy="476745"/>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44" name="Parallelogram 30">
            <a:extLst>
              <a:ext uri="{FF2B5EF4-FFF2-40B4-BE49-F238E27FC236}">
                <a16:creationId xmlns:a16="http://schemas.microsoft.com/office/drawing/2014/main" id="{75BC34E8-96E4-387A-0FBD-BCF40B720132}"/>
              </a:ext>
            </a:extLst>
          </p:cNvPr>
          <p:cNvSpPr/>
          <p:nvPr/>
        </p:nvSpPr>
        <p:spPr>
          <a:xfrm flipH="1">
            <a:off x="3190768" y="5674659"/>
            <a:ext cx="382777" cy="469143"/>
          </a:xfrm>
          <a:custGeom>
            <a:avLst/>
            <a:gdLst/>
            <a:ahLst/>
            <a:cxnLst/>
            <a:rect l="l" t="t" r="r" b="b"/>
            <a:pathLst>
              <a:path w="3240000" h="3248012">
                <a:moveTo>
                  <a:pt x="712553" y="858820"/>
                </a:moveTo>
                <a:cubicBezTo>
                  <a:pt x="727950" y="858820"/>
                  <a:pt x="743348" y="864694"/>
                  <a:pt x="755096" y="876443"/>
                </a:cubicBezTo>
                <a:lnTo>
                  <a:pt x="1193671" y="1315016"/>
                </a:lnTo>
                <a:lnTo>
                  <a:pt x="1509169" y="999517"/>
                </a:lnTo>
                <a:cubicBezTo>
                  <a:pt x="1509517" y="999169"/>
                  <a:pt x="1509868" y="998827"/>
                  <a:pt x="1510414" y="998691"/>
                </a:cubicBezTo>
                <a:lnTo>
                  <a:pt x="1518932" y="988592"/>
                </a:lnTo>
                <a:cubicBezTo>
                  <a:pt x="1531945" y="978263"/>
                  <a:pt x="1547912" y="974188"/>
                  <a:pt x="1563209" y="975946"/>
                </a:cubicBezTo>
                <a:cubicBezTo>
                  <a:pt x="1578505" y="977705"/>
                  <a:pt x="1593131" y="985299"/>
                  <a:pt x="1603459" y="998313"/>
                </a:cubicBezTo>
                <a:lnTo>
                  <a:pt x="1892346" y="1362277"/>
                </a:lnTo>
                <a:lnTo>
                  <a:pt x="2149759" y="1177067"/>
                </a:lnTo>
                <a:lnTo>
                  <a:pt x="2151621" y="1174867"/>
                </a:lnTo>
                <a:cubicBezTo>
                  <a:pt x="2159033" y="1169006"/>
                  <a:pt x="2167397" y="1165168"/>
                  <a:pt x="2176160" y="1163802"/>
                </a:cubicBezTo>
                <a:cubicBezTo>
                  <a:pt x="2177188" y="1163485"/>
                  <a:pt x="2178237" y="1163269"/>
                  <a:pt x="2179375" y="1163558"/>
                </a:cubicBezTo>
                <a:cubicBezTo>
                  <a:pt x="2184768" y="1161771"/>
                  <a:pt x="2190389" y="1161654"/>
                  <a:pt x="2195921" y="1162300"/>
                </a:cubicBezTo>
                <a:cubicBezTo>
                  <a:pt x="2196662" y="1162386"/>
                  <a:pt x="2197402" y="1162487"/>
                  <a:pt x="2198081" y="1162987"/>
                </a:cubicBezTo>
                <a:cubicBezTo>
                  <a:pt x="2202197" y="1163290"/>
                  <a:pt x="2206218" y="1164270"/>
                  <a:pt x="2209739" y="1166702"/>
                </a:cubicBezTo>
                <a:cubicBezTo>
                  <a:pt x="2213116" y="1166857"/>
                  <a:pt x="2216051" y="1168231"/>
                  <a:pt x="2218766" y="1170038"/>
                </a:cubicBezTo>
                <a:cubicBezTo>
                  <a:pt x="2225342" y="1173160"/>
                  <a:pt x="2231151" y="1177875"/>
                  <a:pt x="2235489" y="1184194"/>
                </a:cubicBezTo>
                <a:lnTo>
                  <a:pt x="2236132" y="1184737"/>
                </a:lnTo>
                <a:lnTo>
                  <a:pt x="2236287" y="1184934"/>
                </a:lnTo>
                <a:lnTo>
                  <a:pt x="2238712" y="1187183"/>
                </a:lnTo>
                <a:cubicBezTo>
                  <a:pt x="2239115" y="1187744"/>
                  <a:pt x="2239507" y="1188310"/>
                  <a:pt x="2239574" y="1189090"/>
                </a:cubicBezTo>
                <a:lnTo>
                  <a:pt x="2540580" y="1569705"/>
                </a:lnTo>
                <a:cubicBezTo>
                  <a:pt x="2561191" y="1595768"/>
                  <a:pt x="2556772" y="1633604"/>
                  <a:pt x="2530710" y="1654215"/>
                </a:cubicBezTo>
                <a:cubicBezTo>
                  <a:pt x="2504647" y="1674827"/>
                  <a:pt x="2466811" y="1670408"/>
                  <a:pt x="2446199" y="1644345"/>
                </a:cubicBezTo>
                <a:lnTo>
                  <a:pt x="2177884" y="1305067"/>
                </a:lnTo>
                <a:lnTo>
                  <a:pt x="1934804" y="1479967"/>
                </a:lnTo>
                <a:cubicBezTo>
                  <a:pt x="1927367" y="1485317"/>
                  <a:pt x="1919123" y="1488726"/>
                  <a:pt x="1910598" y="1489881"/>
                </a:cubicBezTo>
                <a:cubicBezTo>
                  <a:pt x="1885257" y="1507791"/>
                  <a:pt x="1850121" y="1502627"/>
                  <a:pt x="1830495" y="1477903"/>
                </a:cubicBezTo>
                <a:lnTo>
                  <a:pt x="1551924" y="1126933"/>
                </a:lnTo>
                <a:lnTo>
                  <a:pt x="1239041" y="1439816"/>
                </a:lnTo>
                <a:cubicBezTo>
                  <a:pt x="1226569" y="1452288"/>
                  <a:pt x="1209983" y="1458139"/>
                  <a:pt x="1193674" y="1456888"/>
                </a:cubicBezTo>
                <a:cubicBezTo>
                  <a:pt x="1177363" y="1458142"/>
                  <a:pt x="1160774" y="1452290"/>
                  <a:pt x="1148301" y="1439816"/>
                </a:cubicBezTo>
                <a:lnTo>
                  <a:pt x="670011" y="961527"/>
                </a:lnTo>
                <a:cubicBezTo>
                  <a:pt x="646515" y="938031"/>
                  <a:pt x="646515" y="899938"/>
                  <a:pt x="670011" y="876442"/>
                </a:cubicBezTo>
                <a:cubicBezTo>
                  <a:pt x="681760" y="864694"/>
                  <a:pt x="697157" y="858820"/>
                  <a:pt x="712553" y="858820"/>
                </a:cubicBezTo>
                <a:close/>
                <a:moveTo>
                  <a:pt x="2790000" y="699581"/>
                </a:moveTo>
                <a:lnTo>
                  <a:pt x="450000" y="699581"/>
                </a:lnTo>
                <a:lnTo>
                  <a:pt x="450000" y="1851581"/>
                </a:lnTo>
                <a:lnTo>
                  <a:pt x="2790000" y="1851581"/>
                </a:lnTo>
                <a:close/>
                <a:moveTo>
                  <a:pt x="2987972" y="519497"/>
                </a:moveTo>
                <a:lnTo>
                  <a:pt x="2987972" y="2031665"/>
                </a:lnTo>
                <a:lnTo>
                  <a:pt x="252028" y="2031665"/>
                </a:lnTo>
                <a:lnTo>
                  <a:pt x="252028" y="519497"/>
                </a:lnTo>
                <a:close/>
                <a:moveTo>
                  <a:pt x="1620000" y="0"/>
                </a:moveTo>
                <a:cubicBezTo>
                  <a:pt x="1540462" y="0"/>
                  <a:pt x="1475984" y="64478"/>
                  <a:pt x="1475984" y="144016"/>
                </a:cubicBezTo>
                <a:lnTo>
                  <a:pt x="1475984" y="267469"/>
                </a:lnTo>
                <a:lnTo>
                  <a:pt x="0" y="267469"/>
                </a:lnTo>
                <a:lnTo>
                  <a:pt x="0" y="2283693"/>
                </a:lnTo>
                <a:lnTo>
                  <a:pt x="852101" y="2283693"/>
                </a:lnTo>
                <a:lnTo>
                  <a:pt x="323771" y="3248012"/>
                </a:lnTo>
                <a:lnTo>
                  <a:pt x="621526" y="3248012"/>
                </a:lnTo>
                <a:lnTo>
                  <a:pt x="1149856" y="2283693"/>
                </a:lnTo>
                <a:lnTo>
                  <a:pt x="2090146" y="2283693"/>
                </a:lnTo>
                <a:lnTo>
                  <a:pt x="2618476" y="3248012"/>
                </a:lnTo>
                <a:lnTo>
                  <a:pt x="2916231" y="3248012"/>
                </a:lnTo>
                <a:lnTo>
                  <a:pt x="2387901" y="2283693"/>
                </a:lnTo>
                <a:lnTo>
                  <a:pt x="3240000" y="2283693"/>
                </a:lnTo>
                <a:lnTo>
                  <a:pt x="3240000" y="267469"/>
                </a:lnTo>
                <a:lnTo>
                  <a:pt x="1764016" y="267469"/>
                </a:lnTo>
                <a:lnTo>
                  <a:pt x="1764016" y="144016"/>
                </a:lnTo>
                <a:cubicBezTo>
                  <a:pt x="1764016" y="64478"/>
                  <a:pt x="1699538" y="0"/>
                  <a:pt x="1620000" y="0"/>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solidFill>
                <a:schemeClr val="bg1"/>
              </a:solidFill>
            </a:endParaRPr>
          </a:p>
        </p:txBody>
      </p:sp>
      <p:sp>
        <p:nvSpPr>
          <p:cNvPr id="45" name="Rectangle 9">
            <a:extLst>
              <a:ext uri="{FF2B5EF4-FFF2-40B4-BE49-F238E27FC236}">
                <a16:creationId xmlns:a16="http://schemas.microsoft.com/office/drawing/2014/main" id="{5445E1A5-907D-6479-9F97-839E164DC7C6}"/>
              </a:ext>
            </a:extLst>
          </p:cNvPr>
          <p:cNvSpPr/>
          <p:nvPr/>
        </p:nvSpPr>
        <p:spPr>
          <a:xfrm>
            <a:off x="4132157" y="5662458"/>
            <a:ext cx="439196" cy="408848"/>
          </a:xfrm>
          <a:custGeom>
            <a:avLst/>
            <a:gdLst/>
            <a:ahLst/>
            <a:cxnLst/>
            <a:rect l="l" t="t" r="r" b="b"/>
            <a:pathLst>
              <a:path w="3228210" h="3222968">
                <a:moveTo>
                  <a:pt x="1619999" y="642446"/>
                </a:moveTo>
                <a:lnTo>
                  <a:pt x="2664115" y="1686562"/>
                </a:lnTo>
                <a:lnTo>
                  <a:pt x="2664116" y="1686562"/>
                </a:lnTo>
                <a:lnTo>
                  <a:pt x="2664116" y="3222968"/>
                </a:lnTo>
                <a:lnTo>
                  <a:pt x="2015013" y="3222968"/>
                </a:lnTo>
                <a:lnTo>
                  <a:pt x="2015013" y="2511495"/>
                </a:lnTo>
                <a:cubicBezTo>
                  <a:pt x="2015013" y="2399422"/>
                  <a:pt x="1924159" y="2308568"/>
                  <a:pt x="1812086" y="2308568"/>
                </a:cubicBezTo>
                <a:lnTo>
                  <a:pt x="1427912" y="2308568"/>
                </a:lnTo>
                <a:cubicBezTo>
                  <a:pt x="1315839" y="2308568"/>
                  <a:pt x="1224985" y="2399422"/>
                  <a:pt x="1224985" y="2511495"/>
                </a:cubicBezTo>
                <a:lnTo>
                  <a:pt x="1224985" y="3222968"/>
                </a:lnTo>
                <a:lnTo>
                  <a:pt x="575882" y="3222968"/>
                </a:lnTo>
                <a:lnTo>
                  <a:pt x="575882" y="1686562"/>
                </a:lnTo>
                <a:lnTo>
                  <a:pt x="575884" y="1686562"/>
                </a:lnTo>
                <a:close/>
                <a:moveTo>
                  <a:pt x="509997" y="122689"/>
                </a:moveTo>
                <a:lnTo>
                  <a:pt x="942045" y="122689"/>
                </a:lnTo>
                <a:lnTo>
                  <a:pt x="942045" y="542556"/>
                </a:lnTo>
                <a:lnTo>
                  <a:pt x="509997" y="974604"/>
                </a:lnTo>
                <a:close/>
                <a:moveTo>
                  <a:pt x="1620001" y="7099"/>
                </a:moveTo>
                <a:lnTo>
                  <a:pt x="3228210" y="1686560"/>
                </a:lnTo>
                <a:lnTo>
                  <a:pt x="2900441" y="1686560"/>
                </a:lnTo>
                <a:lnTo>
                  <a:pt x="1620001" y="349390"/>
                </a:lnTo>
                <a:close/>
                <a:moveTo>
                  <a:pt x="1619999" y="0"/>
                </a:moveTo>
                <a:lnTo>
                  <a:pt x="1619999" y="342291"/>
                </a:lnTo>
                <a:lnTo>
                  <a:pt x="330172" y="1679462"/>
                </a:lnTo>
                <a:lnTo>
                  <a:pt x="0" y="1679462"/>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18" name="TextBox 17">
            <a:extLst>
              <a:ext uri="{FF2B5EF4-FFF2-40B4-BE49-F238E27FC236}">
                <a16:creationId xmlns:a16="http://schemas.microsoft.com/office/drawing/2014/main" id="{F4A80293-40FF-9778-A37E-C352DDB48812}"/>
              </a:ext>
            </a:extLst>
          </p:cNvPr>
          <p:cNvSpPr txBox="1"/>
          <p:nvPr/>
        </p:nvSpPr>
        <p:spPr>
          <a:xfrm>
            <a:off x="1207363" y="932155"/>
            <a:ext cx="9197266" cy="4801314"/>
          </a:xfrm>
          <a:prstGeom prst="rect">
            <a:avLst/>
          </a:prstGeom>
          <a:noFill/>
        </p:spPr>
        <p:txBody>
          <a:bodyPr wrap="square" rtlCol="0">
            <a:spAutoFit/>
          </a:bodyPr>
          <a:lstStyle/>
          <a:p>
            <a:pPr marL="285750" indent="-285750">
              <a:buFont typeface="Arial" panose="020B0604020202020204" pitchFamily="34" charset="0"/>
              <a:buChar char="•"/>
            </a:pPr>
            <a:r>
              <a:rPr lang="en-CA" dirty="0"/>
              <a:t>Macrotrends Lumber Prices - 50 Year Historical Chart</a:t>
            </a:r>
          </a:p>
          <a:p>
            <a:pPr marL="285750" indent="-285750">
              <a:buFont typeface="Arial" panose="020B0604020202020204" pitchFamily="34" charset="0"/>
              <a:buChar char="•"/>
            </a:pPr>
            <a:r>
              <a:rPr lang="en-CA" dirty="0"/>
              <a:t>iShares Global Timber &amp; Forestry ETF (WOOD-Q)</a:t>
            </a:r>
          </a:p>
          <a:p>
            <a:pPr marL="285750" indent="-285750">
              <a:buFont typeface="Arial" panose="020B0604020202020204" pitchFamily="34" charset="0"/>
              <a:buChar char="•"/>
            </a:pPr>
            <a:r>
              <a:rPr lang="en-CA" dirty="0"/>
              <a:t>SPDR S&amp;P Homebuilders ETF (XHB)</a:t>
            </a:r>
          </a:p>
          <a:p>
            <a:pPr marL="285750" indent="-285750">
              <a:buFont typeface="Arial" panose="020B0604020202020204" pitchFamily="34" charset="0"/>
              <a:buChar char="•"/>
            </a:pPr>
            <a:r>
              <a:rPr lang="en-CA" dirty="0"/>
              <a:t>iShares U.S. Home Construction ETF (IBT)</a:t>
            </a:r>
          </a:p>
          <a:p>
            <a:pPr marL="285750" indent="-285750">
              <a:buFont typeface="Arial" panose="020B0604020202020204" pitchFamily="34" charset="0"/>
              <a:buChar char="•"/>
            </a:pPr>
            <a:endParaRPr lang="en-CA" dirty="0"/>
          </a:p>
          <a:p>
            <a:pPr marL="742950" lvl="1" indent="-285750">
              <a:buFont typeface="Arial" panose="020B0604020202020204" pitchFamily="34" charset="0"/>
              <a:buChar char="•"/>
            </a:pPr>
            <a:r>
              <a:rPr lang="en-CA" dirty="0"/>
              <a:t>Data was business days, so we grouped by month using the mean value.</a:t>
            </a:r>
          </a:p>
          <a:p>
            <a:pPr marL="285750" indent="-285750">
              <a:buFont typeface="Arial" panose="020B0604020202020204" pitchFamily="34" charset="0"/>
              <a:buChar char="•"/>
            </a:pPr>
            <a:endParaRPr lang="en-CA" dirty="0"/>
          </a:p>
          <a:p>
            <a:pPr marL="285750" indent="-285750">
              <a:buFont typeface="Arial" panose="020B0604020202020204" pitchFamily="34" charset="0"/>
              <a:buChar char="•"/>
            </a:pPr>
            <a:r>
              <a:rPr lang="en-CA" dirty="0"/>
              <a:t>Consumer Price Index (CPI)</a:t>
            </a:r>
          </a:p>
          <a:p>
            <a:pPr marL="285750" indent="-285750">
              <a:buFont typeface="Arial" panose="020B0604020202020204" pitchFamily="34" charset="0"/>
              <a:buChar char="•"/>
            </a:pPr>
            <a:endParaRPr lang="en-CA" dirty="0"/>
          </a:p>
          <a:p>
            <a:pPr marL="742950" lvl="1" indent="-285750">
              <a:buFont typeface="Arial" panose="020B0604020202020204" pitchFamily="34" charset="0"/>
              <a:buChar char="•"/>
            </a:pPr>
            <a:r>
              <a:rPr lang="en-CA" dirty="0"/>
              <a:t>Data </a:t>
            </a:r>
            <a:r>
              <a:rPr lang="en-CA"/>
              <a:t>was monthly, </a:t>
            </a:r>
            <a:r>
              <a:rPr lang="en-CA" dirty="0"/>
              <a:t>but need to be transposed.</a:t>
            </a:r>
          </a:p>
          <a:p>
            <a:pPr marL="285750" indent="-285750">
              <a:buFont typeface="Arial" panose="020B0604020202020204" pitchFamily="34" charset="0"/>
              <a:buChar char="•"/>
            </a:pPr>
            <a:endParaRPr lang="en-CA" dirty="0"/>
          </a:p>
          <a:p>
            <a:pPr marL="285750" indent="-285750">
              <a:buFont typeface="Arial" panose="020B0604020202020204" pitchFamily="34" charset="0"/>
              <a:buChar char="•"/>
            </a:pPr>
            <a:r>
              <a:rPr lang="en-CA" dirty="0"/>
              <a:t>Interest rates</a:t>
            </a:r>
          </a:p>
          <a:p>
            <a:pPr marL="285750" indent="-285750">
              <a:buFont typeface="Arial" panose="020B0604020202020204" pitchFamily="34" charset="0"/>
              <a:buChar char="•"/>
            </a:pPr>
            <a:endParaRPr lang="en-CA" dirty="0"/>
          </a:p>
          <a:p>
            <a:pPr marL="742950" lvl="1" indent="-285750">
              <a:buFont typeface="Arial" panose="020B0604020202020204" pitchFamily="34" charset="0"/>
              <a:buChar char="•"/>
            </a:pPr>
            <a:r>
              <a:rPr lang="en-CA" dirty="0"/>
              <a:t>Data was only when the rate changed.  There could be multiple changes per month, so we needed to group by month using the last value.  There was missing months where the rate hadn’t changed, so we needed to forward fill.</a:t>
            </a:r>
          </a:p>
          <a:p>
            <a:pPr marL="285750" indent="-285750">
              <a:buFont typeface="Arial" panose="020B0604020202020204" pitchFamily="34" charset="0"/>
              <a:buChar char="•"/>
            </a:pPr>
            <a:endParaRPr lang="en-CA" dirty="0"/>
          </a:p>
        </p:txBody>
      </p:sp>
    </p:spTree>
    <p:extLst>
      <p:ext uri="{BB962C8B-B14F-4D97-AF65-F5344CB8AC3E}">
        <p14:creationId xmlns:p14="http://schemas.microsoft.com/office/powerpoint/2010/main" val="23737371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dirty="0">
                <a:latin typeface="Vijaya" panose="02020604020202020204" pitchFamily="18" charset="0"/>
                <a:cs typeface="Vijaya" panose="02020604020202020204" pitchFamily="18" charset="0"/>
              </a:rPr>
              <a:t>Scaled Values</a:t>
            </a:r>
          </a:p>
        </p:txBody>
      </p:sp>
      <p:sp>
        <p:nvSpPr>
          <p:cNvPr id="23" name="Rounded Rectangle 10">
            <a:extLst>
              <a:ext uri="{FF2B5EF4-FFF2-40B4-BE49-F238E27FC236}">
                <a16:creationId xmlns:a16="http://schemas.microsoft.com/office/drawing/2014/main" id="{373610AB-10CC-4D95-B7FC-AE70B18385ED}"/>
              </a:ext>
            </a:extLst>
          </p:cNvPr>
          <p:cNvSpPr/>
          <p:nvPr/>
        </p:nvSpPr>
        <p:spPr>
          <a:xfrm>
            <a:off x="1399020" y="5734954"/>
            <a:ext cx="254160" cy="336352"/>
          </a:xfrm>
          <a:custGeom>
            <a:avLst/>
            <a:gdLst/>
            <a:ahLst/>
            <a:cxnLst/>
            <a:rect l="l" t="t" r="r" b="b"/>
            <a:pathLst>
              <a:path w="2448272" h="3240000">
                <a:moveTo>
                  <a:pt x="1358676" y="2676152"/>
                </a:moveTo>
                <a:cubicBezTo>
                  <a:pt x="1327753" y="2676152"/>
                  <a:pt x="1302685" y="2701220"/>
                  <a:pt x="1302685" y="2732143"/>
                </a:cubicBezTo>
                <a:lnTo>
                  <a:pt x="1302685" y="2956101"/>
                </a:lnTo>
                <a:cubicBezTo>
                  <a:pt x="1302685" y="2987024"/>
                  <a:pt x="1327753" y="3012092"/>
                  <a:pt x="1358676" y="3012092"/>
                </a:cubicBezTo>
                <a:lnTo>
                  <a:pt x="1582634" y="3012092"/>
                </a:lnTo>
                <a:cubicBezTo>
                  <a:pt x="1613557" y="3012092"/>
                  <a:pt x="1638625" y="2987024"/>
                  <a:pt x="1638625" y="2956101"/>
                </a:cubicBezTo>
                <a:lnTo>
                  <a:pt x="1638625" y="2732143"/>
                </a:lnTo>
                <a:cubicBezTo>
                  <a:pt x="1638625" y="2701220"/>
                  <a:pt x="1613557" y="2676152"/>
                  <a:pt x="1582634" y="2676152"/>
                </a:cubicBezTo>
                <a:close/>
                <a:moveTo>
                  <a:pt x="837062" y="2676152"/>
                </a:moveTo>
                <a:cubicBezTo>
                  <a:pt x="806139" y="2676152"/>
                  <a:pt x="781071" y="2701220"/>
                  <a:pt x="781071" y="2732143"/>
                </a:cubicBezTo>
                <a:lnTo>
                  <a:pt x="781071" y="2956101"/>
                </a:lnTo>
                <a:cubicBezTo>
                  <a:pt x="781071" y="2987024"/>
                  <a:pt x="806139" y="3012092"/>
                  <a:pt x="837062" y="3012092"/>
                </a:cubicBezTo>
                <a:lnTo>
                  <a:pt x="1061020" y="3012092"/>
                </a:lnTo>
                <a:cubicBezTo>
                  <a:pt x="1091943" y="3012092"/>
                  <a:pt x="1117011" y="2987024"/>
                  <a:pt x="1117011" y="2956101"/>
                </a:cubicBezTo>
                <a:lnTo>
                  <a:pt x="1117011" y="2732143"/>
                </a:lnTo>
                <a:cubicBezTo>
                  <a:pt x="1117011" y="2701220"/>
                  <a:pt x="1091943" y="2676152"/>
                  <a:pt x="1061020" y="2676152"/>
                </a:cubicBezTo>
                <a:close/>
                <a:moveTo>
                  <a:pt x="315448" y="2676152"/>
                </a:moveTo>
                <a:cubicBezTo>
                  <a:pt x="284525" y="2676152"/>
                  <a:pt x="259457" y="2701220"/>
                  <a:pt x="259457" y="2732143"/>
                </a:cubicBezTo>
                <a:lnTo>
                  <a:pt x="259457" y="2956101"/>
                </a:lnTo>
                <a:cubicBezTo>
                  <a:pt x="259457" y="2987024"/>
                  <a:pt x="284525" y="3012092"/>
                  <a:pt x="315448" y="3012092"/>
                </a:cubicBezTo>
                <a:lnTo>
                  <a:pt x="539406" y="3012092"/>
                </a:lnTo>
                <a:cubicBezTo>
                  <a:pt x="570329" y="3012092"/>
                  <a:pt x="595397" y="2987024"/>
                  <a:pt x="595397" y="2956101"/>
                </a:cubicBezTo>
                <a:lnTo>
                  <a:pt x="595397" y="2732143"/>
                </a:lnTo>
                <a:cubicBezTo>
                  <a:pt x="595397" y="2701220"/>
                  <a:pt x="570329" y="2676152"/>
                  <a:pt x="539406" y="2676152"/>
                </a:cubicBezTo>
                <a:close/>
                <a:moveTo>
                  <a:pt x="1880291" y="2179832"/>
                </a:moveTo>
                <a:cubicBezTo>
                  <a:pt x="1849368" y="2179832"/>
                  <a:pt x="1824300" y="2204900"/>
                  <a:pt x="1824300" y="2235823"/>
                </a:cubicBezTo>
                <a:lnTo>
                  <a:pt x="1824300" y="2956101"/>
                </a:lnTo>
                <a:cubicBezTo>
                  <a:pt x="1824300" y="2987024"/>
                  <a:pt x="1849368" y="3012092"/>
                  <a:pt x="1880291" y="3012092"/>
                </a:cubicBezTo>
                <a:lnTo>
                  <a:pt x="2104249" y="3012092"/>
                </a:lnTo>
                <a:cubicBezTo>
                  <a:pt x="2135172" y="3012092"/>
                  <a:pt x="2160240" y="2987024"/>
                  <a:pt x="2160240" y="2956101"/>
                </a:cubicBezTo>
                <a:lnTo>
                  <a:pt x="2160240" y="2235823"/>
                </a:lnTo>
                <a:cubicBezTo>
                  <a:pt x="2160240" y="2204900"/>
                  <a:pt x="2135172" y="2179832"/>
                  <a:pt x="2104249" y="2179832"/>
                </a:cubicBezTo>
                <a:close/>
                <a:moveTo>
                  <a:pt x="1358676" y="2179832"/>
                </a:moveTo>
                <a:cubicBezTo>
                  <a:pt x="1327753" y="2179832"/>
                  <a:pt x="1302685" y="2204900"/>
                  <a:pt x="1302685" y="2235823"/>
                </a:cubicBezTo>
                <a:lnTo>
                  <a:pt x="1302685" y="2459781"/>
                </a:lnTo>
                <a:cubicBezTo>
                  <a:pt x="1302685" y="2490704"/>
                  <a:pt x="1327753" y="2515772"/>
                  <a:pt x="1358676" y="2515772"/>
                </a:cubicBezTo>
                <a:lnTo>
                  <a:pt x="1582634" y="2515772"/>
                </a:lnTo>
                <a:cubicBezTo>
                  <a:pt x="1613557" y="2515772"/>
                  <a:pt x="1638625" y="2490704"/>
                  <a:pt x="1638625" y="2459781"/>
                </a:cubicBezTo>
                <a:lnTo>
                  <a:pt x="1638625" y="2235823"/>
                </a:lnTo>
                <a:cubicBezTo>
                  <a:pt x="1638625" y="2204900"/>
                  <a:pt x="1613557" y="2179832"/>
                  <a:pt x="1582634" y="2179832"/>
                </a:cubicBezTo>
                <a:close/>
                <a:moveTo>
                  <a:pt x="837062" y="2179832"/>
                </a:moveTo>
                <a:cubicBezTo>
                  <a:pt x="806139" y="2179832"/>
                  <a:pt x="781071" y="2204900"/>
                  <a:pt x="781071" y="2235823"/>
                </a:cubicBezTo>
                <a:lnTo>
                  <a:pt x="781071" y="2459781"/>
                </a:lnTo>
                <a:cubicBezTo>
                  <a:pt x="781071" y="2490704"/>
                  <a:pt x="806139" y="2515772"/>
                  <a:pt x="837062" y="2515772"/>
                </a:cubicBezTo>
                <a:lnTo>
                  <a:pt x="1061020" y="2515772"/>
                </a:lnTo>
                <a:cubicBezTo>
                  <a:pt x="1091943" y="2515772"/>
                  <a:pt x="1117011" y="2490704"/>
                  <a:pt x="1117011" y="2459781"/>
                </a:cubicBezTo>
                <a:lnTo>
                  <a:pt x="1117011" y="2235823"/>
                </a:lnTo>
                <a:cubicBezTo>
                  <a:pt x="1117011" y="2204900"/>
                  <a:pt x="1091943" y="2179832"/>
                  <a:pt x="1061020" y="2179832"/>
                </a:cubicBezTo>
                <a:close/>
                <a:moveTo>
                  <a:pt x="315448" y="2179832"/>
                </a:moveTo>
                <a:cubicBezTo>
                  <a:pt x="284525" y="2179832"/>
                  <a:pt x="259457" y="2204900"/>
                  <a:pt x="259457" y="2235823"/>
                </a:cubicBezTo>
                <a:lnTo>
                  <a:pt x="259457" y="2459781"/>
                </a:lnTo>
                <a:cubicBezTo>
                  <a:pt x="259457" y="2490704"/>
                  <a:pt x="284525" y="2515772"/>
                  <a:pt x="315448" y="2515772"/>
                </a:cubicBezTo>
                <a:lnTo>
                  <a:pt x="539406" y="2515772"/>
                </a:lnTo>
                <a:cubicBezTo>
                  <a:pt x="570329" y="2515772"/>
                  <a:pt x="595397" y="2490704"/>
                  <a:pt x="595397" y="2459781"/>
                </a:cubicBezTo>
                <a:lnTo>
                  <a:pt x="595397" y="2235823"/>
                </a:lnTo>
                <a:cubicBezTo>
                  <a:pt x="595397" y="2204900"/>
                  <a:pt x="570329" y="2179832"/>
                  <a:pt x="539406" y="2179832"/>
                </a:cubicBezTo>
                <a:close/>
                <a:moveTo>
                  <a:pt x="1880291" y="1683512"/>
                </a:moveTo>
                <a:cubicBezTo>
                  <a:pt x="1849368" y="1683512"/>
                  <a:pt x="1824300" y="1708580"/>
                  <a:pt x="1824300" y="1739503"/>
                </a:cubicBezTo>
                <a:lnTo>
                  <a:pt x="1824300" y="1963461"/>
                </a:lnTo>
                <a:cubicBezTo>
                  <a:pt x="1824300" y="1994384"/>
                  <a:pt x="1849368" y="2019452"/>
                  <a:pt x="1880291" y="2019452"/>
                </a:cubicBezTo>
                <a:lnTo>
                  <a:pt x="2104249" y="2019452"/>
                </a:lnTo>
                <a:cubicBezTo>
                  <a:pt x="2135172" y="2019452"/>
                  <a:pt x="2160240" y="1994384"/>
                  <a:pt x="2160240" y="1963461"/>
                </a:cubicBezTo>
                <a:lnTo>
                  <a:pt x="2160240" y="1739503"/>
                </a:lnTo>
                <a:cubicBezTo>
                  <a:pt x="2160240" y="1708580"/>
                  <a:pt x="2135172" y="1683512"/>
                  <a:pt x="2104249" y="1683512"/>
                </a:cubicBezTo>
                <a:close/>
                <a:moveTo>
                  <a:pt x="1358676" y="1683512"/>
                </a:moveTo>
                <a:cubicBezTo>
                  <a:pt x="1327753" y="1683512"/>
                  <a:pt x="1302685" y="1708580"/>
                  <a:pt x="1302685" y="1739503"/>
                </a:cubicBezTo>
                <a:lnTo>
                  <a:pt x="1302685" y="1963461"/>
                </a:lnTo>
                <a:cubicBezTo>
                  <a:pt x="1302685" y="1994384"/>
                  <a:pt x="1327753" y="2019452"/>
                  <a:pt x="1358676" y="2019452"/>
                </a:cubicBezTo>
                <a:lnTo>
                  <a:pt x="1582634" y="2019452"/>
                </a:lnTo>
                <a:cubicBezTo>
                  <a:pt x="1613557" y="2019452"/>
                  <a:pt x="1638625" y="1994384"/>
                  <a:pt x="1638625" y="1963461"/>
                </a:cubicBezTo>
                <a:lnTo>
                  <a:pt x="1638625" y="1739503"/>
                </a:lnTo>
                <a:cubicBezTo>
                  <a:pt x="1638625" y="1708580"/>
                  <a:pt x="1613557" y="1683512"/>
                  <a:pt x="1582634" y="1683512"/>
                </a:cubicBezTo>
                <a:close/>
                <a:moveTo>
                  <a:pt x="837062" y="1683512"/>
                </a:moveTo>
                <a:cubicBezTo>
                  <a:pt x="806139" y="1683512"/>
                  <a:pt x="781071" y="1708580"/>
                  <a:pt x="781071" y="1739503"/>
                </a:cubicBezTo>
                <a:lnTo>
                  <a:pt x="781071" y="1963461"/>
                </a:lnTo>
                <a:cubicBezTo>
                  <a:pt x="781071" y="1994384"/>
                  <a:pt x="806139" y="2019452"/>
                  <a:pt x="837062" y="2019452"/>
                </a:cubicBezTo>
                <a:lnTo>
                  <a:pt x="1061020" y="2019452"/>
                </a:lnTo>
                <a:cubicBezTo>
                  <a:pt x="1091943" y="2019452"/>
                  <a:pt x="1117011" y="1994384"/>
                  <a:pt x="1117011" y="1963461"/>
                </a:cubicBezTo>
                <a:lnTo>
                  <a:pt x="1117011" y="1739503"/>
                </a:lnTo>
                <a:cubicBezTo>
                  <a:pt x="1117011" y="1708580"/>
                  <a:pt x="1091943" y="1683512"/>
                  <a:pt x="1061020" y="1683512"/>
                </a:cubicBezTo>
                <a:close/>
                <a:moveTo>
                  <a:pt x="315448" y="1683512"/>
                </a:moveTo>
                <a:cubicBezTo>
                  <a:pt x="284525" y="1683512"/>
                  <a:pt x="259457" y="1708580"/>
                  <a:pt x="259457" y="1739503"/>
                </a:cubicBezTo>
                <a:lnTo>
                  <a:pt x="259457" y="1963461"/>
                </a:lnTo>
                <a:cubicBezTo>
                  <a:pt x="259457" y="1994384"/>
                  <a:pt x="284525" y="2019452"/>
                  <a:pt x="315448" y="2019452"/>
                </a:cubicBezTo>
                <a:lnTo>
                  <a:pt x="539406" y="2019452"/>
                </a:lnTo>
                <a:cubicBezTo>
                  <a:pt x="570329" y="2019452"/>
                  <a:pt x="595397" y="1994384"/>
                  <a:pt x="595397" y="1963461"/>
                </a:cubicBezTo>
                <a:lnTo>
                  <a:pt x="595397" y="1739503"/>
                </a:lnTo>
                <a:cubicBezTo>
                  <a:pt x="595397" y="1708580"/>
                  <a:pt x="570329" y="1683512"/>
                  <a:pt x="539406" y="1683512"/>
                </a:cubicBezTo>
                <a:close/>
                <a:moveTo>
                  <a:pt x="1880291" y="1187192"/>
                </a:moveTo>
                <a:cubicBezTo>
                  <a:pt x="1849368" y="1187192"/>
                  <a:pt x="1824300" y="1212260"/>
                  <a:pt x="1824300" y="1243183"/>
                </a:cubicBezTo>
                <a:lnTo>
                  <a:pt x="1824300" y="1467141"/>
                </a:lnTo>
                <a:cubicBezTo>
                  <a:pt x="1824300" y="1498064"/>
                  <a:pt x="1849368" y="1523132"/>
                  <a:pt x="1880291" y="1523132"/>
                </a:cubicBezTo>
                <a:lnTo>
                  <a:pt x="2104249" y="1523132"/>
                </a:lnTo>
                <a:cubicBezTo>
                  <a:pt x="2135172" y="1523132"/>
                  <a:pt x="2160240" y="1498064"/>
                  <a:pt x="2160240" y="1467141"/>
                </a:cubicBezTo>
                <a:lnTo>
                  <a:pt x="2160240" y="1243183"/>
                </a:lnTo>
                <a:cubicBezTo>
                  <a:pt x="2160240" y="1212260"/>
                  <a:pt x="2135172" y="1187192"/>
                  <a:pt x="2104249" y="1187192"/>
                </a:cubicBezTo>
                <a:close/>
                <a:moveTo>
                  <a:pt x="1358676" y="1187192"/>
                </a:moveTo>
                <a:cubicBezTo>
                  <a:pt x="1327753" y="1187192"/>
                  <a:pt x="1302685" y="1212260"/>
                  <a:pt x="1302685" y="1243183"/>
                </a:cubicBezTo>
                <a:lnTo>
                  <a:pt x="1302685" y="1467141"/>
                </a:lnTo>
                <a:cubicBezTo>
                  <a:pt x="1302685" y="1498064"/>
                  <a:pt x="1327753" y="1523132"/>
                  <a:pt x="1358676" y="1523132"/>
                </a:cubicBezTo>
                <a:lnTo>
                  <a:pt x="1582634" y="1523132"/>
                </a:lnTo>
                <a:cubicBezTo>
                  <a:pt x="1613557" y="1523132"/>
                  <a:pt x="1638625" y="1498064"/>
                  <a:pt x="1638625" y="1467141"/>
                </a:cubicBezTo>
                <a:lnTo>
                  <a:pt x="1638625" y="1243183"/>
                </a:lnTo>
                <a:cubicBezTo>
                  <a:pt x="1638625" y="1212260"/>
                  <a:pt x="1613557" y="1187192"/>
                  <a:pt x="1582634" y="1187192"/>
                </a:cubicBezTo>
                <a:close/>
                <a:moveTo>
                  <a:pt x="837062" y="1187192"/>
                </a:moveTo>
                <a:cubicBezTo>
                  <a:pt x="806139" y="1187192"/>
                  <a:pt x="781071" y="1212260"/>
                  <a:pt x="781071" y="1243183"/>
                </a:cubicBezTo>
                <a:lnTo>
                  <a:pt x="781071" y="1467141"/>
                </a:lnTo>
                <a:cubicBezTo>
                  <a:pt x="781071" y="1498064"/>
                  <a:pt x="806139" y="1523132"/>
                  <a:pt x="837062" y="1523132"/>
                </a:cubicBezTo>
                <a:lnTo>
                  <a:pt x="1061020" y="1523132"/>
                </a:lnTo>
                <a:cubicBezTo>
                  <a:pt x="1091943" y="1523132"/>
                  <a:pt x="1117011" y="1498064"/>
                  <a:pt x="1117011" y="1467141"/>
                </a:cubicBezTo>
                <a:lnTo>
                  <a:pt x="1117011" y="1243183"/>
                </a:lnTo>
                <a:cubicBezTo>
                  <a:pt x="1117011" y="1212260"/>
                  <a:pt x="1091943" y="1187192"/>
                  <a:pt x="1061020" y="1187192"/>
                </a:cubicBezTo>
                <a:close/>
                <a:moveTo>
                  <a:pt x="315448" y="1187192"/>
                </a:moveTo>
                <a:cubicBezTo>
                  <a:pt x="284525" y="1187192"/>
                  <a:pt x="259457" y="1212260"/>
                  <a:pt x="259457" y="1243183"/>
                </a:cubicBezTo>
                <a:lnTo>
                  <a:pt x="259457" y="1467141"/>
                </a:lnTo>
                <a:cubicBezTo>
                  <a:pt x="259457" y="1498064"/>
                  <a:pt x="284525" y="1523132"/>
                  <a:pt x="315448" y="1523132"/>
                </a:cubicBezTo>
                <a:lnTo>
                  <a:pt x="539406" y="1523132"/>
                </a:lnTo>
                <a:cubicBezTo>
                  <a:pt x="570329" y="1523132"/>
                  <a:pt x="595397" y="1498064"/>
                  <a:pt x="595397" y="1467141"/>
                </a:cubicBezTo>
                <a:lnTo>
                  <a:pt x="595397" y="1243183"/>
                </a:lnTo>
                <a:cubicBezTo>
                  <a:pt x="595397" y="1212260"/>
                  <a:pt x="570329" y="1187192"/>
                  <a:pt x="539406" y="1187192"/>
                </a:cubicBezTo>
                <a:close/>
                <a:moveTo>
                  <a:pt x="348041" y="163575"/>
                </a:moveTo>
                <a:cubicBezTo>
                  <a:pt x="275130" y="163575"/>
                  <a:pt x="216024" y="222681"/>
                  <a:pt x="216024" y="295592"/>
                </a:cubicBezTo>
                <a:lnTo>
                  <a:pt x="216024" y="823646"/>
                </a:lnTo>
                <a:cubicBezTo>
                  <a:pt x="216024" y="896557"/>
                  <a:pt x="275130" y="955663"/>
                  <a:pt x="348041" y="955663"/>
                </a:cubicBezTo>
                <a:lnTo>
                  <a:pt x="2100231" y="955663"/>
                </a:lnTo>
                <a:cubicBezTo>
                  <a:pt x="2173142" y="955663"/>
                  <a:pt x="2232248" y="896557"/>
                  <a:pt x="2232248" y="823646"/>
                </a:cubicBezTo>
                <a:lnTo>
                  <a:pt x="2232248" y="295592"/>
                </a:lnTo>
                <a:cubicBezTo>
                  <a:pt x="2232248" y="222681"/>
                  <a:pt x="2173142" y="163575"/>
                  <a:pt x="2100231" y="163575"/>
                </a:cubicBezTo>
                <a:close/>
                <a:moveTo>
                  <a:pt x="265172" y="0"/>
                </a:moveTo>
                <a:lnTo>
                  <a:pt x="2183100" y="0"/>
                </a:lnTo>
                <a:cubicBezTo>
                  <a:pt x="2329550" y="0"/>
                  <a:pt x="2448272" y="118722"/>
                  <a:pt x="2448272" y="265172"/>
                </a:cubicBezTo>
                <a:lnTo>
                  <a:pt x="2448272" y="2974828"/>
                </a:lnTo>
                <a:cubicBezTo>
                  <a:pt x="2448272" y="3121278"/>
                  <a:pt x="2329550" y="3240000"/>
                  <a:pt x="2183100" y="3240000"/>
                </a:cubicBezTo>
                <a:lnTo>
                  <a:pt x="265172" y="3240000"/>
                </a:lnTo>
                <a:cubicBezTo>
                  <a:pt x="118722" y="3240000"/>
                  <a:pt x="0" y="3121278"/>
                  <a:pt x="0" y="2974828"/>
                </a:cubicBezTo>
                <a:lnTo>
                  <a:pt x="0" y="265172"/>
                </a:lnTo>
                <a:cubicBezTo>
                  <a:pt x="0" y="118722"/>
                  <a:pt x="118722" y="0"/>
                  <a:pt x="26517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24" name="Rectangle 16">
            <a:extLst>
              <a:ext uri="{FF2B5EF4-FFF2-40B4-BE49-F238E27FC236}">
                <a16:creationId xmlns:a16="http://schemas.microsoft.com/office/drawing/2014/main" id="{F1B1338F-0CC6-4275-A7E6-2CC620E14971}"/>
              </a:ext>
            </a:extLst>
          </p:cNvPr>
          <p:cNvSpPr/>
          <p:nvPr/>
        </p:nvSpPr>
        <p:spPr>
          <a:xfrm rot="2700000">
            <a:off x="2356852" y="5664758"/>
            <a:ext cx="265920" cy="476745"/>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44" name="Parallelogram 30">
            <a:extLst>
              <a:ext uri="{FF2B5EF4-FFF2-40B4-BE49-F238E27FC236}">
                <a16:creationId xmlns:a16="http://schemas.microsoft.com/office/drawing/2014/main" id="{75BC34E8-96E4-387A-0FBD-BCF40B720132}"/>
              </a:ext>
            </a:extLst>
          </p:cNvPr>
          <p:cNvSpPr/>
          <p:nvPr/>
        </p:nvSpPr>
        <p:spPr>
          <a:xfrm flipH="1">
            <a:off x="3190768" y="5674659"/>
            <a:ext cx="382777" cy="469143"/>
          </a:xfrm>
          <a:custGeom>
            <a:avLst/>
            <a:gdLst/>
            <a:ahLst/>
            <a:cxnLst/>
            <a:rect l="l" t="t" r="r" b="b"/>
            <a:pathLst>
              <a:path w="3240000" h="3248012">
                <a:moveTo>
                  <a:pt x="712553" y="858820"/>
                </a:moveTo>
                <a:cubicBezTo>
                  <a:pt x="727950" y="858820"/>
                  <a:pt x="743348" y="864694"/>
                  <a:pt x="755096" y="876443"/>
                </a:cubicBezTo>
                <a:lnTo>
                  <a:pt x="1193671" y="1315016"/>
                </a:lnTo>
                <a:lnTo>
                  <a:pt x="1509169" y="999517"/>
                </a:lnTo>
                <a:cubicBezTo>
                  <a:pt x="1509517" y="999169"/>
                  <a:pt x="1509868" y="998827"/>
                  <a:pt x="1510414" y="998691"/>
                </a:cubicBezTo>
                <a:lnTo>
                  <a:pt x="1518932" y="988592"/>
                </a:lnTo>
                <a:cubicBezTo>
                  <a:pt x="1531945" y="978263"/>
                  <a:pt x="1547912" y="974188"/>
                  <a:pt x="1563209" y="975946"/>
                </a:cubicBezTo>
                <a:cubicBezTo>
                  <a:pt x="1578505" y="977705"/>
                  <a:pt x="1593131" y="985299"/>
                  <a:pt x="1603459" y="998313"/>
                </a:cubicBezTo>
                <a:lnTo>
                  <a:pt x="1892346" y="1362277"/>
                </a:lnTo>
                <a:lnTo>
                  <a:pt x="2149759" y="1177067"/>
                </a:lnTo>
                <a:lnTo>
                  <a:pt x="2151621" y="1174867"/>
                </a:lnTo>
                <a:cubicBezTo>
                  <a:pt x="2159033" y="1169006"/>
                  <a:pt x="2167397" y="1165168"/>
                  <a:pt x="2176160" y="1163802"/>
                </a:cubicBezTo>
                <a:cubicBezTo>
                  <a:pt x="2177188" y="1163485"/>
                  <a:pt x="2178237" y="1163269"/>
                  <a:pt x="2179375" y="1163558"/>
                </a:cubicBezTo>
                <a:cubicBezTo>
                  <a:pt x="2184768" y="1161771"/>
                  <a:pt x="2190389" y="1161654"/>
                  <a:pt x="2195921" y="1162300"/>
                </a:cubicBezTo>
                <a:cubicBezTo>
                  <a:pt x="2196662" y="1162386"/>
                  <a:pt x="2197402" y="1162487"/>
                  <a:pt x="2198081" y="1162987"/>
                </a:cubicBezTo>
                <a:cubicBezTo>
                  <a:pt x="2202197" y="1163290"/>
                  <a:pt x="2206218" y="1164270"/>
                  <a:pt x="2209739" y="1166702"/>
                </a:cubicBezTo>
                <a:cubicBezTo>
                  <a:pt x="2213116" y="1166857"/>
                  <a:pt x="2216051" y="1168231"/>
                  <a:pt x="2218766" y="1170038"/>
                </a:cubicBezTo>
                <a:cubicBezTo>
                  <a:pt x="2225342" y="1173160"/>
                  <a:pt x="2231151" y="1177875"/>
                  <a:pt x="2235489" y="1184194"/>
                </a:cubicBezTo>
                <a:lnTo>
                  <a:pt x="2236132" y="1184737"/>
                </a:lnTo>
                <a:lnTo>
                  <a:pt x="2236287" y="1184934"/>
                </a:lnTo>
                <a:lnTo>
                  <a:pt x="2238712" y="1187183"/>
                </a:lnTo>
                <a:cubicBezTo>
                  <a:pt x="2239115" y="1187744"/>
                  <a:pt x="2239507" y="1188310"/>
                  <a:pt x="2239574" y="1189090"/>
                </a:cubicBezTo>
                <a:lnTo>
                  <a:pt x="2540580" y="1569705"/>
                </a:lnTo>
                <a:cubicBezTo>
                  <a:pt x="2561191" y="1595768"/>
                  <a:pt x="2556772" y="1633604"/>
                  <a:pt x="2530710" y="1654215"/>
                </a:cubicBezTo>
                <a:cubicBezTo>
                  <a:pt x="2504647" y="1674827"/>
                  <a:pt x="2466811" y="1670408"/>
                  <a:pt x="2446199" y="1644345"/>
                </a:cubicBezTo>
                <a:lnTo>
                  <a:pt x="2177884" y="1305067"/>
                </a:lnTo>
                <a:lnTo>
                  <a:pt x="1934804" y="1479967"/>
                </a:lnTo>
                <a:cubicBezTo>
                  <a:pt x="1927367" y="1485317"/>
                  <a:pt x="1919123" y="1488726"/>
                  <a:pt x="1910598" y="1489881"/>
                </a:cubicBezTo>
                <a:cubicBezTo>
                  <a:pt x="1885257" y="1507791"/>
                  <a:pt x="1850121" y="1502627"/>
                  <a:pt x="1830495" y="1477903"/>
                </a:cubicBezTo>
                <a:lnTo>
                  <a:pt x="1551924" y="1126933"/>
                </a:lnTo>
                <a:lnTo>
                  <a:pt x="1239041" y="1439816"/>
                </a:lnTo>
                <a:cubicBezTo>
                  <a:pt x="1226569" y="1452288"/>
                  <a:pt x="1209983" y="1458139"/>
                  <a:pt x="1193674" y="1456888"/>
                </a:cubicBezTo>
                <a:cubicBezTo>
                  <a:pt x="1177363" y="1458142"/>
                  <a:pt x="1160774" y="1452290"/>
                  <a:pt x="1148301" y="1439816"/>
                </a:cubicBezTo>
                <a:lnTo>
                  <a:pt x="670011" y="961527"/>
                </a:lnTo>
                <a:cubicBezTo>
                  <a:pt x="646515" y="938031"/>
                  <a:pt x="646515" y="899938"/>
                  <a:pt x="670011" y="876442"/>
                </a:cubicBezTo>
                <a:cubicBezTo>
                  <a:pt x="681760" y="864694"/>
                  <a:pt x="697157" y="858820"/>
                  <a:pt x="712553" y="858820"/>
                </a:cubicBezTo>
                <a:close/>
                <a:moveTo>
                  <a:pt x="2790000" y="699581"/>
                </a:moveTo>
                <a:lnTo>
                  <a:pt x="450000" y="699581"/>
                </a:lnTo>
                <a:lnTo>
                  <a:pt x="450000" y="1851581"/>
                </a:lnTo>
                <a:lnTo>
                  <a:pt x="2790000" y="1851581"/>
                </a:lnTo>
                <a:close/>
                <a:moveTo>
                  <a:pt x="2987972" y="519497"/>
                </a:moveTo>
                <a:lnTo>
                  <a:pt x="2987972" y="2031665"/>
                </a:lnTo>
                <a:lnTo>
                  <a:pt x="252028" y="2031665"/>
                </a:lnTo>
                <a:lnTo>
                  <a:pt x="252028" y="519497"/>
                </a:lnTo>
                <a:close/>
                <a:moveTo>
                  <a:pt x="1620000" y="0"/>
                </a:moveTo>
                <a:cubicBezTo>
                  <a:pt x="1540462" y="0"/>
                  <a:pt x="1475984" y="64478"/>
                  <a:pt x="1475984" y="144016"/>
                </a:cubicBezTo>
                <a:lnTo>
                  <a:pt x="1475984" y="267469"/>
                </a:lnTo>
                <a:lnTo>
                  <a:pt x="0" y="267469"/>
                </a:lnTo>
                <a:lnTo>
                  <a:pt x="0" y="2283693"/>
                </a:lnTo>
                <a:lnTo>
                  <a:pt x="852101" y="2283693"/>
                </a:lnTo>
                <a:lnTo>
                  <a:pt x="323771" y="3248012"/>
                </a:lnTo>
                <a:lnTo>
                  <a:pt x="621526" y="3248012"/>
                </a:lnTo>
                <a:lnTo>
                  <a:pt x="1149856" y="2283693"/>
                </a:lnTo>
                <a:lnTo>
                  <a:pt x="2090146" y="2283693"/>
                </a:lnTo>
                <a:lnTo>
                  <a:pt x="2618476" y="3248012"/>
                </a:lnTo>
                <a:lnTo>
                  <a:pt x="2916231" y="3248012"/>
                </a:lnTo>
                <a:lnTo>
                  <a:pt x="2387901" y="2283693"/>
                </a:lnTo>
                <a:lnTo>
                  <a:pt x="3240000" y="2283693"/>
                </a:lnTo>
                <a:lnTo>
                  <a:pt x="3240000" y="267469"/>
                </a:lnTo>
                <a:lnTo>
                  <a:pt x="1764016" y="267469"/>
                </a:lnTo>
                <a:lnTo>
                  <a:pt x="1764016" y="144016"/>
                </a:lnTo>
                <a:cubicBezTo>
                  <a:pt x="1764016" y="64478"/>
                  <a:pt x="1699538" y="0"/>
                  <a:pt x="1620000" y="0"/>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solidFill>
                <a:schemeClr val="bg1"/>
              </a:solidFill>
            </a:endParaRPr>
          </a:p>
        </p:txBody>
      </p:sp>
      <p:sp>
        <p:nvSpPr>
          <p:cNvPr id="45" name="Rectangle 9">
            <a:extLst>
              <a:ext uri="{FF2B5EF4-FFF2-40B4-BE49-F238E27FC236}">
                <a16:creationId xmlns:a16="http://schemas.microsoft.com/office/drawing/2014/main" id="{5445E1A5-907D-6479-9F97-839E164DC7C6}"/>
              </a:ext>
            </a:extLst>
          </p:cNvPr>
          <p:cNvSpPr/>
          <p:nvPr/>
        </p:nvSpPr>
        <p:spPr>
          <a:xfrm>
            <a:off x="4132157" y="5662458"/>
            <a:ext cx="439196" cy="408848"/>
          </a:xfrm>
          <a:custGeom>
            <a:avLst/>
            <a:gdLst/>
            <a:ahLst/>
            <a:cxnLst/>
            <a:rect l="l" t="t" r="r" b="b"/>
            <a:pathLst>
              <a:path w="3228210" h="3222968">
                <a:moveTo>
                  <a:pt x="1619999" y="642446"/>
                </a:moveTo>
                <a:lnTo>
                  <a:pt x="2664115" y="1686562"/>
                </a:lnTo>
                <a:lnTo>
                  <a:pt x="2664116" y="1686562"/>
                </a:lnTo>
                <a:lnTo>
                  <a:pt x="2664116" y="3222968"/>
                </a:lnTo>
                <a:lnTo>
                  <a:pt x="2015013" y="3222968"/>
                </a:lnTo>
                <a:lnTo>
                  <a:pt x="2015013" y="2511495"/>
                </a:lnTo>
                <a:cubicBezTo>
                  <a:pt x="2015013" y="2399422"/>
                  <a:pt x="1924159" y="2308568"/>
                  <a:pt x="1812086" y="2308568"/>
                </a:cubicBezTo>
                <a:lnTo>
                  <a:pt x="1427912" y="2308568"/>
                </a:lnTo>
                <a:cubicBezTo>
                  <a:pt x="1315839" y="2308568"/>
                  <a:pt x="1224985" y="2399422"/>
                  <a:pt x="1224985" y="2511495"/>
                </a:cubicBezTo>
                <a:lnTo>
                  <a:pt x="1224985" y="3222968"/>
                </a:lnTo>
                <a:lnTo>
                  <a:pt x="575882" y="3222968"/>
                </a:lnTo>
                <a:lnTo>
                  <a:pt x="575882" y="1686562"/>
                </a:lnTo>
                <a:lnTo>
                  <a:pt x="575884" y="1686562"/>
                </a:lnTo>
                <a:close/>
                <a:moveTo>
                  <a:pt x="509997" y="122689"/>
                </a:moveTo>
                <a:lnTo>
                  <a:pt x="942045" y="122689"/>
                </a:lnTo>
                <a:lnTo>
                  <a:pt x="942045" y="542556"/>
                </a:lnTo>
                <a:lnTo>
                  <a:pt x="509997" y="974604"/>
                </a:lnTo>
                <a:close/>
                <a:moveTo>
                  <a:pt x="1620001" y="7099"/>
                </a:moveTo>
                <a:lnTo>
                  <a:pt x="3228210" y="1686560"/>
                </a:lnTo>
                <a:lnTo>
                  <a:pt x="2900441" y="1686560"/>
                </a:lnTo>
                <a:lnTo>
                  <a:pt x="1620001" y="349390"/>
                </a:lnTo>
                <a:close/>
                <a:moveTo>
                  <a:pt x="1619999" y="0"/>
                </a:moveTo>
                <a:lnTo>
                  <a:pt x="1619999" y="342291"/>
                </a:lnTo>
                <a:lnTo>
                  <a:pt x="330172" y="1679462"/>
                </a:lnTo>
                <a:lnTo>
                  <a:pt x="0" y="1679462"/>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pic>
        <p:nvPicPr>
          <p:cNvPr id="8" name="Picture 7" descr="A picture containing text, line, diagram, plot&#10;&#10;Description automatically generated">
            <a:extLst>
              <a:ext uri="{FF2B5EF4-FFF2-40B4-BE49-F238E27FC236}">
                <a16:creationId xmlns:a16="http://schemas.microsoft.com/office/drawing/2014/main" id="{B28C5FB2-7B44-A931-E0FB-758BF72011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875884"/>
            <a:ext cx="12192000" cy="4873386"/>
          </a:xfrm>
          <a:prstGeom prst="rect">
            <a:avLst/>
          </a:prstGeom>
        </p:spPr>
      </p:pic>
    </p:spTree>
    <p:extLst>
      <p:ext uri="{BB962C8B-B14F-4D97-AF65-F5344CB8AC3E}">
        <p14:creationId xmlns:p14="http://schemas.microsoft.com/office/powerpoint/2010/main" val="34959342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dirty="0">
                <a:latin typeface="Vijaya" panose="02020604020202020204" pitchFamily="18" charset="0"/>
                <a:cs typeface="Vijaya" panose="02020604020202020204" pitchFamily="18" charset="0"/>
              </a:rPr>
              <a:t>Model #1 Summary</a:t>
            </a:r>
          </a:p>
        </p:txBody>
      </p:sp>
      <p:sp>
        <p:nvSpPr>
          <p:cNvPr id="23" name="Rounded Rectangle 10">
            <a:extLst>
              <a:ext uri="{FF2B5EF4-FFF2-40B4-BE49-F238E27FC236}">
                <a16:creationId xmlns:a16="http://schemas.microsoft.com/office/drawing/2014/main" id="{373610AB-10CC-4D95-B7FC-AE70B18385ED}"/>
              </a:ext>
            </a:extLst>
          </p:cNvPr>
          <p:cNvSpPr/>
          <p:nvPr/>
        </p:nvSpPr>
        <p:spPr>
          <a:xfrm>
            <a:off x="1399020" y="5734954"/>
            <a:ext cx="254160" cy="336352"/>
          </a:xfrm>
          <a:custGeom>
            <a:avLst/>
            <a:gdLst/>
            <a:ahLst/>
            <a:cxnLst/>
            <a:rect l="l" t="t" r="r" b="b"/>
            <a:pathLst>
              <a:path w="2448272" h="3240000">
                <a:moveTo>
                  <a:pt x="1358676" y="2676152"/>
                </a:moveTo>
                <a:cubicBezTo>
                  <a:pt x="1327753" y="2676152"/>
                  <a:pt x="1302685" y="2701220"/>
                  <a:pt x="1302685" y="2732143"/>
                </a:cubicBezTo>
                <a:lnTo>
                  <a:pt x="1302685" y="2956101"/>
                </a:lnTo>
                <a:cubicBezTo>
                  <a:pt x="1302685" y="2987024"/>
                  <a:pt x="1327753" y="3012092"/>
                  <a:pt x="1358676" y="3012092"/>
                </a:cubicBezTo>
                <a:lnTo>
                  <a:pt x="1582634" y="3012092"/>
                </a:lnTo>
                <a:cubicBezTo>
                  <a:pt x="1613557" y="3012092"/>
                  <a:pt x="1638625" y="2987024"/>
                  <a:pt x="1638625" y="2956101"/>
                </a:cubicBezTo>
                <a:lnTo>
                  <a:pt x="1638625" y="2732143"/>
                </a:lnTo>
                <a:cubicBezTo>
                  <a:pt x="1638625" y="2701220"/>
                  <a:pt x="1613557" y="2676152"/>
                  <a:pt x="1582634" y="2676152"/>
                </a:cubicBezTo>
                <a:close/>
                <a:moveTo>
                  <a:pt x="837062" y="2676152"/>
                </a:moveTo>
                <a:cubicBezTo>
                  <a:pt x="806139" y="2676152"/>
                  <a:pt x="781071" y="2701220"/>
                  <a:pt x="781071" y="2732143"/>
                </a:cubicBezTo>
                <a:lnTo>
                  <a:pt x="781071" y="2956101"/>
                </a:lnTo>
                <a:cubicBezTo>
                  <a:pt x="781071" y="2987024"/>
                  <a:pt x="806139" y="3012092"/>
                  <a:pt x="837062" y="3012092"/>
                </a:cubicBezTo>
                <a:lnTo>
                  <a:pt x="1061020" y="3012092"/>
                </a:lnTo>
                <a:cubicBezTo>
                  <a:pt x="1091943" y="3012092"/>
                  <a:pt x="1117011" y="2987024"/>
                  <a:pt x="1117011" y="2956101"/>
                </a:cubicBezTo>
                <a:lnTo>
                  <a:pt x="1117011" y="2732143"/>
                </a:lnTo>
                <a:cubicBezTo>
                  <a:pt x="1117011" y="2701220"/>
                  <a:pt x="1091943" y="2676152"/>
                  <a:pt x="1061020" y="2676152"/>
                </a:cubicBezTo>
                <a:close/>
                <a:moveTo>
                  <a:pt x="315448" y="2676152"/>
                </a:moveTo>
                <a:cubicBezTo>
                  <a:pt x="284525" y="2676152"/>
                  <a:pt x="259457" y="2701220"/>
                  <a:pt x="259457" y="2732143"/>
                </a:cubicBezTo>
                <a:lnTo>
                  <a:pt x="259457" y="2956101"/>
                </a:lnTo>
                <a:cubicBezTo>
                  <a:pt x="259457" y="2987024"/>
                  <a:pt x="284525" y="3012092"/>
                  <a:pt x="315448" y="3012092"/>
                </a:cubicBezTo>
                <a:lnTo>
                  <a:pt x="539406" y="3012092"/>
                </a:lnTo>
                <a:cubicBezTo>
                  <a:pt x="570329" y="3012092"/>
                  <a:pt x="595397" y="2987024"/>
                  <a:pt x="595397" y="2956101"/>
                </a:cubicBezTo>
                <a:lnTo>
                  <a:pt x="595397" y="2732143"/>
                </a:lnTo>
                <a:cubicBezTo>
                  <a:pt x="595397" y="2701220"/>
                  <a:pt x="570329" y="2676152"/>
                  <a:pt x="539406" y="2676152"/>
                </a:cubicBezTo>
                <a:close/>
                <a:moveTo>
                  <a:pt x="1880291" y="2179832"/>
                </a:moveTo>
                <a:cubicBezTo>
                  <a:pt x="1849368" y="2179832"/>
                  <a:pt x="1824300" y="2204900"/>
                  <a:pt x="1824300" y="2235823"/>
                </a:cubicBezTo>
                <a:lnTo>
                  <a:pt x="1824300" y="2956101"/>
                </a:lnTo>
                <a:cubicBezTo>
                  <a:pt x="1824300" y="2987024"/>
                  <a:pt x="1849368" y="3012092"/>
                  <a:pt x="1880291" y="3012092"/>
                </a:cubicBezTo>
                <a:lnTo>
                  <a:pt x="2104249" y="3012092"/>
                </a:lnTo>
                <a:cubicBezTo>
                  <a:pt x="2135172" y="3012092"/>
                  <a:pt x="2160240" y="2987024"/>
                  <a:pt x="2160240" y="2956101"/>
                </a:cubicBezTo>
                <a:lnTo>
                  <a:pt x="2160240" y="2235823"/>
                </a:lnTo>
                <a:cubicBezTo>
                  <a:pt x="2160240" y="2204900"/>
                  <a:pt x="2135172" y="2179832"/>
                  <a:pt x="2104249" y="2179832"/>
                </a:cubicBezTo>
                <a:close/>
                <a:moveTo>
                  <a:pt x="1358676" y="2179832"/>
                </a:moveTo>
                <a:cubicBezTo>
                  <a:pt x="1327753" y="2179832"/>
                  <a:pt x="1302685" y="2204900"/>
                  <a:pt x="1302685" y="2235823"/>
                </a:cubicBezTo>
                <a:lnTo>
                  <a:pt x="1302685" y="2459781"/>
                </a:lnTo>
                <a:cubicBezTo>
                  <a:pt x="1302685" y="2490704"/>
                  <a:pt x="1327753" y="2515772"/>
                  <a:pt x="1358676" y="2515772"/>
                </a:cubicBezTo>
                <a:lnTo>
                  <a:pt x="1582634" y="2515772"/>
                </a:lnTo>
                <a:cubicBezTo>
                  <a:pt x="1613557" y="2515772"/>
                  <a:pt x="1638625" y="2490704"/>
                  <a:pt x="1638625" y="2459781"/>
                </a:cubicBezTo>
                <a:lnTo>
                  <a:pt x="1638625" y="2235823"/>
                </a:lnTo>
                <a:cubicBezTo>
                  <a:pt x="1638625" y="2204900"/>
                  <a:pt x="1613557" y="2179832"/>
                  <a:pt x="1582634" y="2179832"/>
                </a:cubicBezTo>
                <a:close/>
                <a:moveTo>
                  <a:pt x="837062" y="2179832"/>
                </a:moveTo>
                <a:cubicBezTo>
                  <a:pt x="806139" y="2179832"/>
                  <a:pt x="781071" y="2204900"/>
                  <a:pt x="781071" y="2235823"/>
                </a:cubicBezTo>
                <a:lnTo>
                  <a:pt x="781071" y="2459781"/>
                </a:lnTo>
                <a:cubicBezTo>
                  <a:pt x="781071" y="2490704"/>
                  <a:pt x="806139" y="2515772"/>
                  <a:pt x="837062" y="2515772"/>
                </a:cubicBezTo>
                <a:lnTo>
                  <a:pt x="1061020" y="2515772"/>
                </a:lnTo>
                <a:cubicBezTo>
                  <a:pt x="1091943" y="2515772"/>
                  <a:pt x="1117011" y="2490704"/>
                  <a:pt x="1117011" y="2459781"/>
                </a:cubicBezTo>
                <a:lnTo>
                  <a:pt x="1117011" y="2235823"/>
                </a:lnTo>
                <a:cubicBezTo>
                  <a:pt x="1117011" y="2204900"/>
                  <a:pt x="1091943" y="2179832"/>
                  <a:pt x="1061020" y="2179832"/>
                </a:cubicBezTo>
                <a:close/>
                <a:moveTo>
                  <a:pt x="315448" y="2179832"/>
                </a:moveTo>
                <a:cubicBezTo>
                  <a:pt x="284525" y="2179832"/>
                  <a:pt x="259457" y="2204900"/>
                  <a:pt x="259457" y="2235823"/>
                </a:cubicBezTo>
                <a:lnTo>
                  <a:pt x="259457" y="2459781"/>
                </a:lnTo>
                <a:cubicBezTo>
                  <a:pt x="259457" y="2490704"/>
                  <a:pt x="284525" y="2515772"/>
                  <a:pt x="315448" y="2515772"/>
                </a:cubicBezTo>
                <a:lnTo>
                  <a:pt x="539406" y="2515772"/>
                </a:lnTo>
                <a:cubicBezTo>
                  <a:pt x="570329" y="2515772"/>
                  <a:pt x="595397" y="2490704"/>
                  <a:pt x="595397" y="2459781"/>
                </a:cubicBezTo>
                <a:lnTo>
                  <a:pt x="595397" y="2235823"/>
                </a:lnTo>
                <a:cubicBezTo>
                  <a:pt x="595397" y="2204900"/>
                  <a:pt x="570329" y="2179832"/>
                  <a:pt x="539406" y="2179832"/>
                </a:cubicBezTo>
                <a:close/>
                <a:moveTo>
                  <a:pt x="1880291" y="1683512"/>
                </a:moveTo>
                <a:cubicBezTo>
                  <a:pt x="1849368" y="1683512"/>
                  <a:pt x="1824300" y="1708580"/>
                  <a:pt x="1824300" y="1739503"/>
                </a:cubicBezTo>
                <a:lnTo>
                  <a:pt x="1824300" y="1963461"/>
                </a:lnTo>
                <a:cubicBezTo>
                  <a:pt x="1824300" y="1994384"/>
                  <a:pt x="1849368" y="2019452"/>
                  <a:pt x="1880291" y="2019452"/>
                </a:cubicBezTo>
                <a:lnTo>
                  <a:pt x="2104249" y="2019452"/>
                </a:lnTo>
                <a:cubicBezTo>
                  <a:pt x="2135172" y="2019452"/>
                  <a:pt x="2160240" y="1994384"/>
                  <a:pt x="2160240" y="1963461"/>
                </a:cubicBezTo>
                <a:lnTo>
                  <a:pt x="2160240" y="1739503"/>
                </a:lnTo>
                <a:cubicBezTo>
                  <a:pt x="2160240" y="1708580"/>
                  <a:pt x="2135172" y="1683512"/>
                  <a:pt x="2104249" y="1683512"/>
                </a:cubicBezTo>
                <a:close/>
                <a:moveTo>
                  <a:pt x="1358676" y="1683512"/>
                </a:moveTo>
                <a:cubicBezTo>
                  <a:pt x="1327753" y="1683512"/>
                  <a:pt x="1302685" y="1708580"/>
                  <a:pt x="1302685" y="1739503"/>
                </a:cubicBezTo>
                <a:lnTo>
                  <a:pt x="1302685" y="1963461"/>
                </a:lnTo>
                <a:cubicBezTo>
                  <a:pt x="1302685" y="1994384"/>
                  <a:pt x="1327753" y="2019452"/>
                  <a:pt x="1358676" y="2019452"/>
                </a:cubicBezTo>
                <a:lnTo>
                  <a:pt x="1582634" y="2019452"/>
                </a:lnTo>
                <a:cubicBezTo>
                  <a:pt x="1613557" y="2019452"/>
                  <a:pt x="1638625" y="1994384"/>
                  <a:pt x="1638625" y="1963461"/>
                </a:cubicBezTo>
                <a:lnTo>
                  <a:pt x="1638625" y="1739503"/>
                </a:lnTo>
                <a:cubicBezTo>
                  <a:pt x="1638625" y="1708580"/>
                  <a:pt x="1613557" y="1683512"/>
                  <a:pt x="1582634" y="1683512"/>
                </a:cubicBezTo>
                <a:close/>
                <a:moveTo>
                  <a:pt x="837062" y="1683512"/>
                </a:moveTo>
                <a:cubicBezTo>
                  <a:pt x="806139" y="1683512"/>
                  <a:pt x="781071" y="1708580"/>
                  <a:pt x="781071" y="1739503"/>
                </a:cubicBezTo>
                <a:lnTo>
                  <a:pt x="781071" y="1963461"/>
                </a:lnTo>
                <a:cubicBezTo>
                  <a:pt x="781071" y="1994384"/>
                  <a:pt x="806139" y="2019452"/>
                  <a:pt x="837062" y="2019452"/>
                </a:cubicBezTo>
                <a:lnTo>
                  <a:pt x="1061020" y="2019452"/>
                </a:lnTo>
                <a:cubicBezTo>
                  <a:pt x="1091943" y="2019452"/>
                  <a:pt x="1117011" y="1994384"/>
                  <a:pt x="1117011" y="1963461"/>
                </a:cubicBezTo>
                <a:lnTo>
                  <a:pt x="1117011" y="1739503"/>
                </a:lnTo>
                <a:cubicBezTo>
                  <a:pt x="1117011" y="1708580"/>
                  <a:pt x="1091943" y="1683512"/>
                  <a:pt x="1061020" y="1683512"/>
                </a:cubicBezTo>
                <a:close/>
                <a:moveTo>
                  <a:pt x="315448" y="1683512"/>
                </a:moveTo>
                <a:cubicBezTo>
                  <a:pt x="284525" y="1683512"/>
                  <a:pt x="259457" y="1708580"/>
                  <a:pt x="259457" y="1739503"/>
                </a:cubicBezTo>
                <a:lnTo>
                  <a:pt x="259457" y="1963461"/>
                </a:lnTo>
                <a:cubicBezTo>
                  <a:pt x="259457" y="1994384"/>
                  <a:pt x="284525" y="2019452"/>
                  <a:pt x="315448" y="2019452"/>
                </a:cubicBezTo>
                <a:lnTo>
                  <a:pt x="539406" y="2019452"/>
                </a:lnTo>
                <a:cubicBezTo>
                  <a:pt x="570329" y="2019452"/>
                  <a:pt x="595397" y="1994384"/>
                  <a:pt x="595397" y="1963461"/>
                </a:cubicBezTo>
                <a:lnTo>
                  <a:pt x="595397" y="1739503"/>
                </a:lnTo>
                <a:cubicBezTo>
                  <a:pt x="595397" y="1708580"/>
                  <a:pt x="570329" y="1683512"/>
                  <a:pt x="539406" y="1683512"/>
                </a:cubicBezTo>
                <a:close/>
                <a:moveTo>
                  <a:pt x="1880291" y="1187192"/>
                </a:moveTo>
                <a:cubicBezTo>
                  <a:pt x="1849368" y="1187192"/>
                  <a:pt x="1824300" y="1212260"/>
                  <a:pt x="1824300" y="1243183"/>
                </a:cubicBezTo>
                <a:lnTo>
                  <a:pt x="1824300" y="1467141"/>
                </a:lnTo>
                <a:cubicBezTo>
                  <a:pt x="1824300" y="1498064"/>
                  <a:pt x="1849368" y="1523132"/>
                  <a:pt x="1880291" y="1523132"/>
                </a:cubicBezTo>
                <a:lnTo>
                  <a:pt x="2104249" y="1523132"/>
                </a:lnTo>
                <a:cubicBezTo>
                  <a:pt x="2135172" y="1523132"/>
                  <a:pt x="2160240" y="1498064"/>
                  <a:pt x="2160240" y="1467141"/>
                </a:cubicBezTo>
                <a:lnTo>
                  <a:pt x="2160240" y="1243183"/>
                </a:lnTo>
                <a:cubicBezTo>
                  <a:pt x="2160240" y="1212260"/>
                  <a:pt x="2135172" y="1187192"/>
                  <a:pt x="2104249" y="1187192"/>
                </a:cubicBezTo>
                <a:close/>
                <a:moveTo>
                  <a:pt x="1358676" y="1187192"/>
                </a:moveTo>
                <a:cubicBezTo>
                  <a:pt x="1327753" y="1187192"/>
                  <a:pt x="1302685" y="1212260"/>
                  <a:pt x="1302685" y="1243183"/>
                </a:cubicBezTo>
                <a:lnTo>
                  <a:pt x="1302685" y="1467141"/>
                </a:lnTo>
                <a:cubicBezTo>
                  <a:pt x="1302685" y="1498064"/>
                  <a:pt x="1327753" y="1523132"/>
                  <a:pt x="1358676" y="1523132"/>
                </a:cubicBezTo>
                <a:lnTo>
                  <a:pt x="1582634" y="1523132"/>
                </a:lnTo>
                <a:cubicBezTo>
                  <a:pt x="1613557" y="1523132"/>
                  <a:pt x="1638625" y="1498064"/>
                  <a:pt x="1638625" y="1467141"/>
                </a:cubicBezTo>
                <a:lnTo>
                  <a:pt x="1638625" y="1243183"/>
                </a:lnTo>
                <a:cubicBezTo>
                  <a:pt x="1638625" y="1212260"/>
                  <a:pt x="1613557" y="1187192"/>
                  <a:pt x="1582634" y="1187192"/>
                </a:cubicBezTo>
                <a:close/>
                <a:moveTo>
                  <a:pt x="837062" y="1187192"/>
                </a:moveTo>
                <a:cubicBezTo>
                  <a:pt x="806139" y="1187192"/>
                  <a:pt x="781071" y="1212260"/>
                  <a:pt x="781071" y="1243183"/>
                </a:cubicBezTo>
                <a:lnTo>
                  <a:pt x="781071" y="1467141"/>
                </a:lnTo>
                <a:cubicBezTo>
                  <a:pt x="781071" y="1498064"/>
                  <a:pt x="806139" y="1523132"/>
                  <a:pt x="837062" y="1523132"/>
                </a:cubicBezTo>
                <a:lnTo>
                  <a:pt x="1061020" y="1523132"/>
                </a:lnTo>
                <a:cubicBezTo>
                  <a:pt x="1091943" y="1523132"/>
                  <a:pt x="1117011" y="1498064"/>
                  <a:pt x="1117011" y="1467141"/>
                </a:cubicBezTo>
                <a:lnTo>
                  <a:pt x="1117011" y="1243183"/>
                </a:lnTo>
                <a:cubicBezTo>
                  <a:pt x="1117011" y="1212260"/>
                  <a:pt x="1091943" y="1187192"/>
                  <a:pt x="1061020" y="1187192"/>
                </a:cubicBezTo>
                <a:close/>
                <a:moveTo>
                  <a:pt x="315448" y="1187192"/>
                </a:moveTo>
                <a:cubicBezTo>
                  <a:pt x="284525" y="1187192"/>
                  <a:pt x="259457" y="1212260"/>
                  <a:pt x="259457" y="1243183"/>
                </a:cubicBezTo>
                <a:lnTo>
                  <a:pt x="259457" y="1467141"/>
                </a:lnTo>
                <a:cubicBezTo>
                  <a:pt x="259457" y="1498064"/>
                  <a:pt x="284525" y="1523132"/>
                  <a:pt x="315448" y="1523132"/>
                </a:cubicBezTo>
                <a:lnTo>
                  <a:pt x="539406" y="1523132"/>
                </a:lnTo>
                <a:cubicBezTo>
                  <a:pt x="570329" y="1523132"/>
                  <a:pt x="595397" y="1498064"/>
                  <a:pt x="595397" y="1467141"/>
                </a:cubicBezTo>
                <a:lnTo>
                  <a:pt x="595397" y="1243183"/>
                </a:lnTo>
                <a:cubicBezTo>
                  <a:pt x="595397" y="1212260"/>
                  <a:pt x="570329" y="1187192"/>
                  <a:pt x="539406" y="1187192"/>
                </a:cubicBezTo>
                <a:close/>
                <a:moveTo>
                  <a:pt x="348041" y="163575"/>
                </a:moveTo>
                <a:cubicBezTo>
                  <a:pt x="275130" y="163575"/>
                  <a:pt x="216024" y="222681"/>
                  <a:pt x="216024" y="295592"/>
                </a:cubicBezTo>
                <a:lnTo>
                  <a:pt x="216024" y="823646"/>
                </a:lnTo>
                <a:cubicBezTo>
                  <a:pt x="216024" y="896557"/>
                  <a:pt x="275130" y="955663"/>
                  <a:pt x="348041" y="955663"/>
                </a:cubicBezTo>
                <a:lnTo>
                  <a:pt x="2100231" y="955663"/>
                </a:lnTo>
                <a:cubicBezTo>
                  <a:pt x="2173142" y="955663"/>
                  <a:pt x="2232248" y="896557"/>
                  <a:pt x="2232248" y="823646"/>
                </a:cubicBezTo>
                <a:lnTo>
                  <a:pt x="2232248" y="295592"/>
                </a:lnTo>
                <a:cubicBezTo>
                  <a:pt x="2232248" y="222681"/>
                  <a:pt x="2173142" y="163575"/>
                  <a:pt x="2100231" y="163575"/>
                </a:cubicBezTo>
                <a:close/>
                <a:moveTo>
                  <a:pt x="265172" y="0"/>
                </a:moveTo>
                <a:lnTo>
                  <a:pt x="2183100" y="0"/>
                </a:lnTo>
                <a:cubicBezTo>
                  <a:pt x="2329550" y="0"/>
                  <a:pt x="2448272" y="118722"/>
                  <a:pt x="2448272" y="265172"/>
                </a:cubicBezTo>
                <a:lnTo>
                  <a:pt x="2448272" y="2974828"/>
                </a:lnTo>
                <a:cubicBezTo>
                  <a:pt x="2448272" y="3121278"/>
                  <a:pt x="2329550" y="3240000"/>
                  <a:pt x="2183100" y="3240000"/>
                </a:cubicBezTo>
                <a:lnTo>
                  <a:pt x="265172" y="3240000"/>
                </a:lnTo>
                <a:cubicBezTo>
                  <a:pt x="118722" y="3240000"/>
                  <a:pt x="0" y="3121278"/>
                  <a:pt x="0" y="2974828"/>
                </a:cubicBezTo>
                <a:lnTo>
                  <a:pt x="0" y="265172"/>
                </a:lnTo>
                <a:cubicBezTo>
                  <a:pt x="0" y="118722"/>
                  <a:pt x="118722" y="0"/>
                  <a:pt x="26517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24" name="Rectangle 16">
            <a:extLst>
              <a:ext uri="{FF2B5EF4-FFF2-40B4-BE49-F238E27FC236}">
                <a16:creationId xmlns:a16="http://schemas.microsoft.com/office/drawing/2014/main" id="{F1B1338F-0CC6-4275-A7E6-2CC620E14971}"/>
              </a:ext>
            </a:extLst>
          </p:cNvPr>
          <p:cNvSpPr/>
          <p:nvPr/>
        </p:nvSpPr>
        <p:spPr>
          <a:xfrm rot="2700000">
            <a:off x="2356852" y="5664758"/>
            <a:ext cx="265920" cy="476745"/>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44" name="Parallelogram 30">
            <a:extLst>
              <a:ext uri="{FF2B5EF4-FFF2-40B4-BE49-F238E27FC236}">
                <a16:creationId xmlns:a16="http://schemas.microsoft.com/office/drawing/2014/main" id="{75BC34E8-96E4-387A-0FBD-BCF40B720132}"/>
              </a:ext>
            </a:extLst>
          </p:cNvPr>
          <p:cNvSpPr/>
          <p:nvPr/>
        </p:nvSpPr>
        <p:spPr>
          <a:xfrm flipH="1">
            <a:off x="3190768" y="5674659"/>
            <a:ext cx="382777" cy="469143"/>
          </a:xfrm>
          <a:custGeom>
            <a:avLst/>
            <a:gdLst/>
            <a:ahLst/>
            <a:cxnLst/>
            <a:rect l="l" t="t" r="r" b="b"/>
            <a:pathLst>
              <a:path w="3240000" h="3248012">
                <a:moveTo>
                  <a:pt x="712553" y="858820"/>
                </a:moveTo>
                <a:cubicBezTo>
                  <a:pt x="727950" y="858820"/>
                  <a:pt x="743348" y="864694"/>
                  <a:pt x="755096" y="876443"/>
                </a:cubicBezTo>
                <a:lnTo>
                  <a:pt x="1193671" y="1315016"/>
                </a:lnTo>
                <a:lnTo>
                  <a:pt x="1509169" y="999517"/>
                </a:lnTo>
                <a:cubicBezTo>
                  <a:pt x="1509517" y="999169"/>
                  <a:pt x="1509868" y="998827"/>
                  <a:pt x="1510414" y="998691"/>
                </a:cubicBezTo>
                <a:lnTo>
                  <a:pt x="1518932" y="988592"/>
                </a:lnTo>
                <a:cubicBezTo>
                  <a:pt x="1531945" y="978263"/>
                  <a:pt x="1547912" y="974188"/>
                  <a:pt x="1563209" y="975946"/>
                </a:cubicBezTo>
                <a:cubicBezTo>
                  <a:pt x="1578505" y="977705"/>
                  <a:pt x="1593131" y="985299"/>
                  <a:pt x="1603459" y="998313"/>
                </a:cubicBezTo>
                <a:lnTo>
                  <a:pt x="1892346" y="1362277"/>
                </a:lnTo>
                <a:lnTo>
                  <a:pt x="2149759" y="1177067"/>
                </a:lnTo>
                <a:lnTo>
                  <a:pt x="2151621" y="1174867"/>
                </a:lnTo>
                <a:cubicBezTo>
                  <a:pt x="2159033" y="1169006"/>
                  <a:pt x="2167397" y="1165168"/>
                  <a:pt x="2176160" y="1163802"/>
                </a:cubicBezTo>
                <a:cubicBezTo>
                  <a:pt x="2177188" y="1163485"/>
                  <a:pt x="2178237" y="1163269"/>
                  <a:pt x="2179375" y="1163558"/>
                </a:cubicBezTo>
                <a:cubicBezTo>
                  <a:pt x="2184768" y="1161771"/>
                  <a:pt x="2190389" y="1161654"/>
                  <a:pt x="2195921" y="1162300"/>
                </a:cubicBezTo>
                <a:cubicBezTo>
                  <a:pt x="2196662" y="1162386"/>
                  <a:pt x="2197402" y="1162487"/>
                  <a:pt x="2198081" y="1162987"/>
                </a:cubicBezTo>
                <a:cubicBezTo>
                  <a:pt x="2202197" y="1163290"/>
                  <a:pt x="2206218" y="1164270"/>
                  <a:pt x="2209739" y="1166702"/>
                </a:cubicBezTo>
                <a:cubicBezTo>
                  <a:pt x="2213116" y="1166857"/>
                  <a:pt x="2216051" y="1168231"/>
                  <a:pt x="2218766" y="1170038"/>
                </a:cubicBezTo>
                <a:cubicBezTo>
                  <a:pt x="2225342" y="1173160"/>
                  <a:pt x="2231151" y="1177875"/>
                  <a:pt x="2235489" y="1184194"/>
                </a:cubicBezTo>
                <a:lnTo>
                  <a:pt x="2236132" y="1184737"/>
                </a:lnTo>
                <a:lnTo>
                  <a:pt x="2236287" y="1184934"/>
                </a:lnTo>
                <a:lnTo>
                  <a:pt x="2238712" y="1187183"/>
                </a:lnTo>
                <a:cubicBezTo>
                  <a:pt x="2239115" y="1187744"/>
                  <a:pt x="2239507" y="1188310"/>
                  <a:pt x="2239574" y="1189090"/>
                </a:cubicBezTo>
                <a:lnTo>
                  <a:pt x="2540580" y="1569705"/>
                </a:lnTo>
                <a:cubicBezTo>
                  <a:pt x="2561191" y="1595768"/>
                  <a:pt x="2556772" y="1633604"/>
                  <a:pt x="2530710" y="1654215"/>
                </a:cubicBezTo>
                <a:cubicBezTo>
                  <a:pt x="2504647" y="1674827"/>
                  <a:pt x="2466811" y="1670408"/>
                  <a:pt x="2446199" y="1644345"/>
                </a:cubicBezTo>
                <a:lnTo>
                  <a:pt x="2177884" y="1305067"/>
                </a:lnTo>
                <a:lnTo>
                  <a:pt x="1934804" y="1479967"/>
                </a:lnTo>
                <a:cubicBezTo>
                  <a:pt x="1927367" y="1485317"/>
                  <a:pt x="1919123" y="1488726"/>
                  <a:pt x="1910598" y="1489881"/>
                </a:cubicBezTo>
                <a:cubicBezTo>
                  <a:pt x="1885257" y="1507791"/>
                  <a:pt x="1850121" y="1502627"/>
                  <a:pt x="1830495" y="1477903"/>
                </a:cubicBezTo>
                <a:lnTo>
                  <a:pt x="1551924" y="1126933"/>
                </a:lnTo>
                <a:lnTo>
                  <a:pt x="1239041" y="1439816"/>
                </a:lnTo>
                <a:cubicBezTo>
                  <a:pt x="1226569" y="1452288"/>
                  <a:pt x="1209983" y="1458139"/>
                  <a:pt x="1193674" y="1456888"/>
                </a:cubicBezTo>
                <a:cubicBezTo>
                  <a:pt x="1177363" y="1458142"/>
                  <a:pt x="1160774" y="1452290"/>
                  <a:pt x="1148301" y="1439816"/>
                </a:cubicBezTo>
                <a:lnTo>
                  <a:pt x="670011" y="961527"/>
                </a:lnTo>
                <a:cubicBezTo>
                  <a:pt x="646515" y="938031"/>
                  <a:pt x="646515" y="899938"/>
                  <a:pt x="670011" y="876442"/>
                </a:cubicBezTo>
                <a:cubicBezTo>
                  <a:pt x="681760" y="864694"/>
                  <a:pt x="697157" y="858820"/>
                  <a:pt x="712553" y="858820"/>
                </a:cubicBezTo>
                <a:close/>
                <a:moveTo>
                  <a:pt x="2790000" y="699581"/>
                </a:moveTo>
                <a:lnTo>
                  <a:pt x="450000" y="699581"/>
                </a:lnTo>
                <a:lnTo>
                  <a:pt x="450000" y="1851581"/>
                </a:lnTo>
                <a:lnTo>
                  <a:pt x="2790000" y="1851581"/>
                </a:lnTo>
                <a:close/>
                <a:moveTo>
                  <a:pt x="2987972" y="519497"/>
                </a:moveTo>
                <a:lnTo>
                  <a:pt x="2987972" y="2031665"/>
                </a:lnTo>
                <a:lnTo>
                  <a:pt x="252028" y="2031665"/>
                </a:lnTo>
                <a:lnTo>
                  <a:pt x="252028" y="519497"/>
                </a:lnTo>
                <a:close/>
                <a:moveTo>
                  <a:pt x="1620000" y="0"/>
                </a:moveTo>
                <a:cubicBezTo>
                  <a:pt x="1540462" y="0"/>
                  <a:pt x="1475984" y="64478"/>
                  <a:pt x="1475984" y="144016"/>
                </a:cubicBezTo>
                <a:lnTo>
                  <a:pt x="1475984" y="267469"/>
                </a:lnTo>
                <a:lnTo>
                  <a:pt x="0" y="267469"/>
                </a:lnTo>
                <a:lnTo>
                  <a:pt x="0" y="2283693"/>
                </a:lnTo>
                <a:lnTo>
                  <a:pt x="852101" y="2283693"/>
                </a:lnTo>
                <a:lnTo>
                  <a:pt x="323771" y="3248012"/>
                </a:lnTo>
                <a:lnTo>
                  <a:pt x="621526" y="3248012"/>
                </a:lnTo>
                <a:lnTo>
                  <a:pt x="1149856" y="2283693"/>
                </a:lnTo>
                <a:lnTo>
                  <a:pt x="2090146" y="2283693"/>
                </a:lnTo>
                <a:lnTo>
                  <a:pt x="2618476" y="3248012"/>
                </a:lnTo>
                <a:lnTo>
                  <a:pt x="2916231" y="3248012"/>
                </a:lnTo>
                <a:lnTo>
                  <a:pt x="2387901" y="2283693"/>
                </a:lnTo>
                <a:lnTo>
                  <a:pt x="3240000" y="2283693"/>
                </a:lnTo>
                <a:lnTo>
                  <a:pt x="3240000" y="267469"/>
                </a:lnTo>
                <a:lnTo>
                  <a:pt x="1764016" y="267469"/>
                </a:lnTo>
                <a:lnTo>
                  <a:pt x="1764016" y="144016"/>
                </a:lnTo>
                <a:cubicBezTo>
                  <a:pt x="1764016" y="64478"/>
                  <a:pt x="1699538" y="0"/>
                  <a:pt x="1620000" y="0"/>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solidFill>
                <a:schemeClr val="bg1"/>
              </a:solidFill>
            </a:endParaRPr>
          </a:p>
        </p:txBody>
      </p:sp>
      <p:sp>
        <p:nvSpPr>
          <p:cNvPr id="45" name="Rectangle 9">
            <a:extLst>
              <a:ext uri="{FF2B5EF4-FFF2-40B4-BE49-F238E27FC236}">
                <a16:creationId xmlns:a16="http://schemas.microsoft.com/office/drawing/2014/main" id="{5445E1A5-907D-6479-9F97-839E164DC7C6}"/>
              </a:ext>
            </a:extLst>
          </p:cNvPr>
          <p:cNvSpPr/>
          <p:nvPr/>
        </p:nvSpPr>
        <p:spPr>
          <a:xfrm>
            <a:off x="4132157" y="5662458"/>
            <a:ext cx="439196" cy="408848"/>
          </a:xfrm>
          <a:custGeom>
            <a:avLst/>
            <a:gdLst/>
            <a:ahLst/>
            <a:cxnLst/>
            <a:rect l="l" t="t" r="r" b="b"/>
            <a:pathLst>
              <a:path w="3228210" h="3222968">
                <a:moveTo>
                  <a:pt x="1619999" y="642446"/>
                </a:moveTo>
                <a:lnTo>
                  <a:pt x="2664115" y="1686562"/>
                </a:lnTo>
                <a:lnTo>
                  <a:pt x="2664116" y="1686562"/>
                </a:lnTo>
                <a:lnTo>
                  <a:pt x="2664116" y="3222968"/>
                </a:lnTo>
                <a:lnTo>
                  <a:pt x="2015013" y="3222968"/>
                </a:lnTo>
                <a:lnTo>
                  <a:pt x="2015013" y="2511495"/>
                </a:lnTo>
                <a:cubicBezTo>
                  <a:pt x="2015013" y="2399422"/>
                  <a:pt x="1924159" y="2308568"/>
                  <a:pt x="1812086" y="2308568"/>
                </a:cubicBezTo>
                <a:lnTo>
                  <a:pt x="1427912" y="2308568"/>
                </a:lnTo>
                <a:cubicBezTo>
                  <a:pt x="1315839" y="2308568"/>
                  <a:pt x="1224985" y="2399422"/>
                  <a:pt x="1224985" y="2511495"/>
                </a:cubicBezTo>
                <a:lnTo>
                  <a:pt x="1224985" y="3222968"/>
                </a:lnTo>
                <a:lnTo>
                  <a:pt x="575882" y="3222968"/>
                </a:lnTo>
                <a:lnTo>
                  <a:pt x="575882" y="1686562"/>
                </a:lnTo>
                <a:lnTo>
                  <a:pt x="575884" y="1686562"/>
                </a:lnTo>
                <a:close/>
                <a:moveTo>
                  <a:pt x="509997" y="122689"/>
                </a:moveTo>
                <a:lnTo>
                  <a:pt x="942045" y="122689"/>
                </a:lnTo>
                <a:lnTo>
                  <a:pt x="942045" y="542556"/>
                </a:lnTo>
                <a:lnTo>
                  <a:pt x="509997" y="974604"/>
                </a:lnTo>
                <a:close/>
                <a:moveTo>
                  <a:pt x="1620001" y="7099"/>
                </a:moveTo>
                <a:lnTo>
                  <a:pt x="3228210" y="1686560"/>
                </a:lnTo>
                <a:lnTo>
                  <a:pt x="2900441" y="1686560"/>
                </a:lnTo>
                <a:lnTo>
                  <a:pt x="1620001" y="349390"/>
                </a:lnTo>
                <a:close/>
                <a:moveTo>
                  <a:pt x="1619999" y="0"/>
                </a:moveTo>
                <a:lnTo>
                  <a:pt x="1619999" y="342291"/>
                </a:lnTo>
                <a:lnTo>
                  <a:pt x="330172" y="1679462"/>
                </a:lnTo>
                <a:lnTo>
                  <a:pt x="0" y="1679462"/>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3" name="Rectangle 1">
            <a:extLst>
              <a:ext uri="{FF2B5EF4-FFF2-40B4-BE49-F238E27FC236}">
                <a16:creationId xmlns:a16="http://schemas.microsoft.com/office/drawing/2014/main" id="{F4B16AB6-4EAA-CE03-8BA1-926432D04586}"/>
              </a:ext>
            </a:extLst>
          </p:cNvPr>
          <p:cNvSpPr>
            <a:spLocks noChangeArrowheads="1"/>
          </p:cNvSpPr>
          <p:nvPr/>
        </p:nvSpPr>
        <p:spPr bwMode="auto">
          <a:xfrm>
            <a:off x="679491" y="1063756"/>
            <a:ext cx="14879394" cy="56323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000" b="0" i="0" u="none" strike="noStrike" cap="none" normalizeH="0" baseline="0" dirty="0">
                <a:ln>
                  <a:noFill/>
                </a:ln>
                <a:solidFill>
                  <a:schemeClr val="tx1"/>
                </a:solidFill>
                <a:effectLst/>
                <a:latin typeface="Arial Unicode MS" panose="020B0604020202020204" pitchFamily="34" charset="-128"/>
              </a:rPr>
              <a:t>Model: "sequential" </a:t>
            </a:r>
            <a:br>
              <a:rPr kumimoji="0" lang="en-US" altLang="en-US" sz="3000" b="0" i="0" u="none" strike="noStrike" cap="none" normalizeH="0" baseline="0" dirty="0">
                <a:ln>
                  <a:noFill/>
                </a:ln>
                <a:solidFill>
                  <a:schemeClr val="tx1"/>
                </a:solidFill>
                <a:effectLst/>
                <a:latin typeface="Arial Unicode MS" panose="020B0604020202020204" pitchFamily="34" charset="-128"/>
              </a:rPr>
            </a:br>
            <a:r>
              <a:rPr kumimoji="0" lang="en-US" altLang="en-US" sz="3000" b="0" i="0" u="none" strike="noStrike" cap="none" normalizeH="0" baseline="0" dirty="0">
                <a:ln>
                  <a:noFill/>
                </a:ln>
                <a:solidFill>
                  <a:schemeClr val="tx1"/>
                </a:solidFill>
                <a:effectLst/>
                <a:latin typeface="Arial Unicode MS" panose="020B0604020202020204" pitchFamily="34" charset="-128"/>
              </a:rPr>
              <a:t>_________________________________________________________________ </a:t>
            </a:r>
            <a:br>
              <a:rPr kumimoji="0" lang="en-US" altLang="en-US" sz="3000" b="0" i="0" u="none" strike="noStrike" cap="none" normalizeH="0" baseline="0" dirty="0">
                <a:ln>
                  <a:noFill/>
                </a:ln>
                <a:solidFill>
                  <a:schemeClr val="tx1"/>
                </a:solidFill>
                <a:effectLst/>
                <a:latin typeface="Arial Unicode MS" panose="020B0604020202020204" pitchFamily="34" charset="-128"/>
              </a:rPr>
            </a:br>
            <a:r>
              <a:rPr kumimoji="0" lang="en-US" altLang="en-US" sz="3000" b="0" i="0" u="none" strike="noStrike" cap="none" normalizeH="0" baseline="0" dirty="0">
                <a:ln>
                  <a:noFill/>
                </a:ln>
                <a:solidFill>
                  <a:schemeClr val="tx1"/>
                </a:solidFill>
                <a:effectLst/>
                <a:latin typeface="Arial Unicode MS" panose="020B0604020202020204" pitchFamily="34" charset="-128"/>
              </a:rPr>
              <a:t>Layer (type) Output Shape Param # </a:t>
            </a:r>
            <a:br>
              <a:rPr kumimoji="0" lang="en-US" altLang="en-US" sz="3000" b="0" i="0" u="none" strike="noStrike" cap="none" normalizeH="0" baseline="0" dirty="0">
                <a:ln>
                  <a:noFill/>
                </a:ln>
                <a:solidFill>
                  <a:schemeClr val="tx1"/>
                </a:solidFill>
                <a:effectLst/>
                <a:latin typeface="Arial Unicode MS" panose="020B0604020202020204" pitchFamily="34" charset="-128"/>
              </a:rPr>
            </a:br>
            <a:r>
              <a:rPr kumimoji="0" lang="en-US" altLang="en-US" sz="3000" b="0" i="0" u="none" strike="noStrike" cap="none" normalizeH="0" baseline="0" dirty="0">
                <a:ln>
                  <a:noFill/>
                </a:ln>
                <a:solidFill>
                  <a:schemeClr val="tx1"/>
                </a:solidFill>
                <a:effectLst/>
                <a:latin typeface="Arial Unicode MS" panose="020B0604020202020204" pitchFamily="34" charset="-128"/>
              </a:rPr>
              <a:t>================================================================= </a:t>
            </a:r>
            <a:br>
              <a:rPr kumimoji="0" lang="en-US" altLang="en-US" sz="3000" b="0" i="0" u="none" strike="noStrike" cap="none" normalizeH="0" baseline="0" dirty="0">
                <a:ln>
                  <a:noFill/>
                </a:ln>
                <a:solidFill>
                  <a:schemeClr val="tx1"/>
                </a:solidFill>
                <a:effectLst/>
                <a:latin typeface="Arial Unicode MS" panose="020B0604020202020204" pitchFamily="34" charset="-128"/>
              </a:rPr>
            </a:br>
            <a:r>
              <a:rPr kumimoji="0" lang="en-US" altLang="en-US" sz="3000" b="0" i="0" u="none" strike="noStrike" cap="none" normalizeH="0" baseline="0" dirty="0">
                <a:ln>
                  <a:noFill/>
                </a:ln>
                <a:solidFill>
                  <a:schemeClr val="tx1"/>
                </a:solidFill>
                <a:effectLst/>
                <a:latin typeface="Arial Unicode MS" panose="020B0604020202020204" pitchFamily="34" charset="-128"/>
              </a:rPr>
              <a:t>hidden1 (Dense) (None, 128) 2176 </a:t>
            </a:r>
            <a:br>
              <a:rPr kumimoji="0" lang="en-US" altLang="en-US" sz="3000" b="0" i="0" u="none" strike="noStrike" cap="none" normalizeH="0" baseline="0" dirty="0">
                <a:ln>
                  <a:noFill/>
                </a:ln>
                <a:solidFill>
                  <a:schemeClr val="tx1"/>
                </a:solidFill>
                <a:effectLst/>
                <a:latin typeface="Arial Unicode MS" panose="020B0604020202020204" pitchFamily="34" charset="-128"/>
              </a:rPr>
            </a:br>
            <a:r>
              <a:rPr kumimoji="0" lang="en-US" altLang="en-US" sz="3000" b="0" i="0" u="none" strike="noStrike" cap="none" normalizeH="0" baseline="0" dirty="0">
                <a:ln>
                  <a:noFill/>
                </a:ln>
                <a:solidFill>
                  <a:schemeClr val="tx1"/>
                </a:solidFill>
                <a:effectLst/>
                <a:latin typeface="Arial Unicode MS" panose="020B0604020202020204" pitchFamily="34" charset="-128"/>
              </a:rPr>
              <a:t>hidden2 (Dense) (None, 64) 8256 </a:t>
            </a:r>
            <a:br>
              <a:rPr kumimoji="0" lang="en-US" altLang="en-US" sz="3000" b="0" i="0" u="none" strike="noStrike" cap="none" normalizeH="0" baseline="0" dirty="0">
                <a:ln>
                  <a:noFill/>
                </a:ln>
                <a:solidFill>
                  <a:schemeClr val="tx1"/>
                </a:solidFill>
                <a:effectLst/>
                <a:latin typeface="Arial Unicode MS" panose="020B0604020202020204" pitchFamily="34" charset="-128"/>
              </a:rPr>
            </a:br>
            <a:r>
              <a:rPr kumimoji="0" lang="en-US" altLang="en-US" sz="3000" b="0" i="0" u="none" strike="noStrike" cap="none" normalizeH="0" baseline="0" dirty="0">
                <a:ln>
                  <a:noFill/>
                </a:ln>
                <a:solidFill>
                  <a:schemeClr val="tx1"/>
                </a:solidFill>
                <a:effectLst/>
                <a:latin typeface="Arial Unicode MS" panose="020B0604020202020204" pitchFamily="34" charset="-128"/>
              </a:rPr>
              <a:t>hidden3 (Dense) (None, 32) 2080 </a:t>
            </a:r>
            <a:br>
              <a:rPr kumimoji="0" lang="en-US" altLang="en-US" sz="3000" b="0" i="0" u="none" strike="noStrike" cap="none" normalizeH="0" baseline="0" dirty="0">
                <a:ln>
                  <a:noFill/>
                </a:ln>
                <a:solidFill>
                  <a:schemeClr val="tx1"/>
                </a:solidFill>
                <a:effectLst/>
                <a:latin typeface="Arial Unicode MS" panose="020B0604020202020204" pitchFamily="34" charset="-128"/>
              </a:rPr>
            </a:br>
            <a:r>
              <a:rPr kumimoji="0" lang="en-US" altLang="en-US" sz="3000" b="0" i="0" u="none" strike="noStrike" cap="none" normalizeH="0" baseline="0" dirty="0">
                <a:ln>
                  <a:noFill/>
                </a:ln>
                <a:solidFill>
                  <a:schemeClr val="tx1"/>
                </a:solidFill>
                <a:effectLst/>
                <a:latin typeface="Arial Unicode MS" panose="020B0604020202020204" pitchFamily="34" charset="-128"/>
              </a:rPr>
              <a:t>output (Dense) (None, 1) 33 </a:t>
            </a:r>
            <a:br>
              <a:rPr kumimoji="0" lang="en-US" altLang="en-US" sz="3000" b="0" i="0" u="none" strike="noStrike" cap="none" normalizeH="0" baseline="0" dirty="0">
                <a:ln>
                  <a:noFill/>
                </a:ln>
                <a:solidFill>
                  <a:schemeClr val="tx1"/>
                </a:solidFill>
                <a:effectLst/>
                <a:latin typeface="Arial Unicode MS" panose="020B0604020202020204" pitchFamily="34" charset="-128"/>
              </a:rPr>
            </a:br>
            <a:r>
              <a:rPr kumimoji="0" lang="en-US" altLang="en-US" sz="3000" b="0" i="0" u="none" strike="noStrike" cap="none" normalizeH="0" baseline="0" dirty="0">
                <a:ln>
                  <a:noFill/>
                </a:ln>
                <a:solidFill>
                  <a:schemeClr val="tx1"/>
                </a:solidFill>
                <a:effectLst/>
                <a:latin typeface="Arial Unicode MS" panose="020B0604020202020204" pitchFamily="34" charset="-128"/>
              </a:rPr>
              <a:t>================================================================= </a:t>
            </a:r>
            <a:br>
              <a:rPr kumimoji="0" lang="en-US" altLang="en-US" sz="3000" b="0" i="0" u="none" strike="noStrike" cap="none" normalizeH="0" baseline="0" dirty="0">
                <a:ln>
                  <a:noFill/>
                </a:ln>
                <a:solidFill>
                  <a:schemeClr val="tx1"/>
                </a:solidFill>
                <a:effectLst/>
                <a:latin typeface="Arial Unicode MS" panose="020B0604020202020204" pitchFamily="34" charset="-128"/>
              </a:rPr>
            </a:br>
            <a:r>
              <a:rPr kumimoji="0" lang="en-US" altLang="en-US" sz="3000" b="0" i="0" u="none" strike="noStrike" cap="none" normalizeH="0" baseline="0" dirty="0">
                <a:ln>
                  <a:noFill/>
                </a:ln>
                <a:solidFill>
                  <a:schemeClr val="tx1"/>
                </a:solidFill>
                <a:effectLst/>
                <a:latin typeface="Arial Unicode MS" panose="020B0604020202020204" pitchFamily="34" charset="-128"/>
              </a:rPr>
              <a:t>Total params: 12,545 </a:t>
            </a:r>
            <a:br>
              <a:rPr kumimoji="0" lang="en-US" altLang="en-US" sz="3000" b="0" i="0" u="none" strike="noStrike" cap="none" normalizeH="0" baseline="0" dirty="0">
                <a:ln>
                  <a:noFill/>
                </a:ln>
                <a:solidFill>
                  <a:schemeClr val="tx1"/>
                </a:solidFill>
                <a:effectLst/>
                <a:latin typeface="Arial Unicode MS" panose="020B0604020202020204" pitchFamily="34" charset="-128"/>
              </a:rPr>
            </a:br>
            <a:r>
              <a:rPr kumimoji="0" lang="en-US" altLang="en-US" sz="3000" b="0" i="0" u="none" strike="noStrike" cap="none" normalizeH="0" baseline="0" dirty="0">
                <a:ln>
                  <a:noFill/>
                </a:ln>
                <a:solidFill>
                  <a:schemeClr val="tx1"/>
                </a:solidFill>
                <a:effectLst/>
                <a:latin typeface="Arial Unicode MS" panose="020B0604020202020204" pitchFamily="34" charset="-128"/>
              </a:rPr>
              <a:t>Trainable params: 12,545 </a:t>
            </a:r>
            <a:br>
              <a:rPr kumimoji="0" lang="en-US" altLang="en-US" sz="3000" b="0" i="0" u="none" strike="noStrike" cap="none" normalizeH="0" baseline="0" dirty="0">
                <a:ln>
                  <a:noFill/>
                </a:ln>
                <a:solidFill>
                  <a:schemeClr val="tx1"/>
                </a:solidFill>
                <a:effectLst/>
                <a:latin typeface="Arial Unicode MS" panose="020B0604020202020204" pitchFamily="34" charset="-128"/>
              </a:rPr>
            </a:br>
            <a:r>
              <a:rPr kumimoji="0" lang="en-US" altLang="en-US" sz="3000" b="0" i="0" u="none" strike="noStrike" cap="none" normalizeH="0" baseline="0" dirty="0">
                <a:ln>
                  <a:noFill/>
                </a:ln>
                <a:solidFill>
                  <a:schemeClr val="tx1"/>
                </a:solidFill>
                <a:effectLst/>
                <a:latin typeface="Arial Unicode MS" panose="020B0604020202020204" pitchFamily="34" charset="-128"/>
              </a:rPr>
              <a:t>Non-trainable params: 0</a:t>
            </a:r>
            <a:r>
              <a:rPr kumimoji="0" lang="en-US" altLang="en-US" sz="3000" b="0" i="0" u="none" strike="noStrike" cap="none" normalizeH="0" baseline="0" dirty="0">
                <a:ln>
                  <a:noFill/>
                </a:ln>
                <a:solidFill>
                  <a:schemeClr val="tx1"/>
                </a:solidFill>
                <a:effectLst/>
              </a:rPr>
              <a:t> </a:t>
            </a:r>
            <a:endParaRPr kumimoji="0" lang="en-US" altLang="en-US" sz="3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8180874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dirty="0">
                <a:latin typeface="Vijaya" panose="02020604020202020204" pitchFamily="18" charset="0"/>
                <a:cs typeface="Vijaya" panose="02020604020202020204" pitchFamily="18" charset="0"/>
              </a:rPr>
              <a:t>Model #1 Compile, Split, and Fit</a:t>
            </a:r>
          </a:p>
        </p:txBody>
      </p:sp>
      <p:sp>
        <p:nvSpPr>
          <p:cNvPr id="23" name="Rounded Rectangle 10">
            <a:extLst>
              <a:ext uri="{FF2B5EF4-FFF2-40B4-BE49-F238E27FC236}">
                <a16:creationId xmlns:a16="http://schemas.microsoft.com/office/drawing/2014/main" id="{373610AB-10CC-4D95-B7FC-AE70B18385ED}"/>
              </a:ext>
            </a:extLst>
          </p:cNvPr>
          <p:cNvSpPr/>
          <p:nvPr/>
        </p:nvSpPr>
        <p:spPr>
          <a:xfrm>
            <a:off x="1399020" y="5734954"/>
            <a:ext cx="254160" cy="336352"/>
          </a:xfrm>
          <a:custGeom>
            <a:avLst/>
            <a:gdLst/>
            <a:ahLst/>
            <a:cxnLst/>
            <a:rect l="l" t="t" r="r" b="b"/>
            <a:pathLst>
              <a:path w="2448272" h="3240000">
                <a:moveTo>
                  <a:pt x="1358676" y="2676152"/>
                </a:moveTo>
                <a:cubicBezTo>
                  <a:pt x="1327753" y="2676152"/>
                  <a:pt x="1302685" y="2701220"/>
                  <a:pt x="1302685" y="2732143"/>
                </a:cubicBezTo>
                <a:lnTo>
                  <a:pt x="1302685" y="2956101"/>
                </a:lnTo>
                <a:cubicBezTo>
                  <a:pt x="1302685" y="2987024"/>
                  <a:pt x="1327753" y="3012092"/>
                  <a:pt x="1358676" y="3012092"/>
                </a:cubicBezTo>
                <a:lnTo>
                  <a:pt x="1582634" y="3012092"/>
                </a:lnTo>
                <a:cubicBezTo>
                  <a:pt x="1613557" y="3012092"/>
                  <a:pt x="1638625" y="2987024"/>
                  <a:pt x="1638625" y="2956101"/>
                </a:cubicBezTo>
                <a:lnTo>
                  <a:pt x="1638625" y="2732143"/>
                </a:lnTo>
                <a:cubicBezTo>
                  <a:pt x="1638625" y="2701220"/>
                  <a:pt x="1613557" y="2676152"/>
                  <a:pt x="1582634" y="2676152"/>
                </a:cubicBezTo>
                <a:close/>
                <a:moveTo>
                  <a:pt x="837062" y="2676152"/>
                </a:moveTo>
                <a:cubicBezTo>
                  <a:pt x="806139" y="2676152"/>
                  <a:pt x="781071" y="2701220"/>
                  <a:pt x="781071" y="2732143"/>
                </a:cubicBezTo>
                <a:lnTo>
                  <a:pt x="781071" y="2956101"/>
                </a:lnTo>
                <a:cubicBezTo>
                  <a:pt x="781071" y="2987024"/>
                  <a:pt x="806139" y="3012092"/>
                  <a:pt x="837062" y="3012092"/>
                </a:cubicBezTo>
                <a:lnTo>
                  <a:pt x="1061020" y="3012092"/>
                </a:lnTo>
                <a:cubicBezTo>
                  <a:pt x="1091943" y="3012092"/>
                  <a:pt x="1117011" y="2987024"/>
                  <a:pt x="1117011" y="2956101"/>
                </a:cubicBezTo>
                <a:lnTo>
                  <a:pt x="1117011" y="2732143"/>
                </a:lnTo>
                <a:cubicBezTo>
                  <a:pt x="1117011" y="2701220"/>
                  <a:pt x="1091943" y="2676152"/>
                  <a:pt x="1061020" y="2676152"/>
                </a:cubicBezTo>
                <a:close/>
                <a:moveTo>
                  <a:pt x="315448" y="2676152"/>
                </a:moveTo>
                <a:cubicBezTo>
                  <a:pt x="284525" y="2676152"/>
                  <a:pt x="259457" y="2701220"/>
                  <a:pt x="259457" y="2732143"/>
                </a:cubicBezTo>
                <a:lnTo>
                  <a:pt x="259457" y="2956101"/>
                </a:lnTo>
                <a:cubicBezTo>
                  <a:pt x="259457" y="2987024"/>
                  <a:pt x="284525" y="3012092"/>
                  <a:pt x="315448" y="3012092"/>
                </a:cubicBezTo>
                <a:lnTo>
                  <a:pt x="539406" y="3012092"/>
                </a:lnTo>
                <a:cubicBezTo>
                  <a:pt x="570329" y="3012092"/>
                  <a:pt x="595397" y="2987024"/>
                  <a:pt x="595397" y="2956101"/>
                </a:cubicBezTo>
                <a:lnTo>
                  <a:pt x="595397" y="2732143"/>
                </a:lnTo>
                <a:cubicBezTo>
                  <a:pt x="595397" y="2701220"/>
                  <a:pt x="570329" y="2676152"/>
                  <a:pt x="539406" y="2676152"/>
                </a:cubicBezTo>
                <a:close/>
                <a:moveTo>
                  <a:pt x="1880291" y="2179832"/>
                </a:moveTo>
                <a:cubicBezTo>
                  <a:pt x="1849368" y="2179832"/>
                  <a:pt x="1824300" y="2204900"/>
                  <a:pt x="1824300" y="2235823"/>
                </a:cubicBezTo>
                <a:lnTo>
                  <a:pt x="1824300" y="2956101"/>
                </a:lnTo>
                <a:cubicBezTo>
                  <a:pt x="1824300" y="2987024"/>
                  <a:pt x="1849368" y="3012092"/>
                  <a:pt x="1880291" y="3012092"/>
                </a:cubicBezTo>
                <a:lnTo>
                  <a:pt x="2104249" y="3012092"/>
                </a:lnTo>
                <a:cubicBezTo>
                  <a:pt x="2135172" y="3012092"/>
                  <a:pt x="2160240" y="2987024"/>
                  <a:pt x="2160240" y="2956101"/>
                </a:cubicBezTo>
                <a:lnTo>
                  <a:pt x="2160240" y="2235823"/>
                </a:lnTo>
                <a:cubicBezTo>
                  <a:pt x="2160240" y="2204900"/>
                  <a:pt x="2135172" y="2179832"/>
                  <a:pt x="2104249" y="2179832"/>
                </a:cubicBezTo>
                <a:close/>
                <a:moveTo>
                  <a:pt x="1358676" y="2179832"/>
                </a:moveTo>
                <a:cubicBezTo>
                  <a:pt x="1327753" y="2179832"/>
                  <a:pt x="1302685" y="2204900"/>
                  <a:pt x="1302685" y="2235823"/>
                </a:cubicBezTo>
                <a:lnTo>
                  <a:pt x="1302685" y="2459781"/>
                </a:lnTo>
                <a:cubicBezTo>
                  <a:pt x="1302685" y="2490704"/>
                  <a:pt x="1327753" y="2515772"/>
                  <a:pt x="1358676" y="2515772"/>
                </a:cubicBezTo>
                <a:lnTo>
                  <a:pt x="1582634" y="2515772"/>
                </a:lnTo>
                <a:cubicBezTo>
                  <a:pt x="1613557" y="2515772"/>
                  <a:pt x="1638625" y="2490704"/>
                  <a:pt x="1638625" y="2459781"/>
                </a:cubicBezTo>
                <a:lnTo>
                  <a:pt x="1638625" y="2235823"/>
                </a:lnTo>
                <a:cubicBezTo>
                  <a:pt x="1638625" y="2204900"/>
                  <a:pt x="1613557" y="2179832"/>
                  <a:pt x="1582634" y="2179832"/>
                </a:cubicBezTo>
                <a:close/>
                <a:moveTo>
                  <a:pt x="837062" y="2179832"/>
                </a:moveTo>
                <a:cubicBezTo>
                  <a:pt x="806139" y="2179832"/>
                  <a:pt x="781071" y="2204900"/>
                  <a:pt x="781071" y="2235823"/>
                </a:cubicBezTo>
                <a:lnTo>
                  <a:pt x="781071" y="2459781"/>
                </a:lnTo>
                <a:cubicBezTo>
                  <a:pt x="781071" y="2490704"/>
                  <a:pt x="806139" y="2515772"/>
                  <a:pt x="837062" y="2515772"/>
                </a:cubicBezTo>
                <a:lnTo>
                  <a:pt x="1061020" y="2515772"/>
                </a:lnTo>
                <a:cubicBezTo>
                  <a:pt x="1091943" y="2515772"/>
                  <a:pt x="1117011" y="2490704"/>
                  <a:pt x="1117011" y="2459781"/>
                </a:cubicBezTo>
                <a:lnTo>
                  <a:pt x="1117011" y="2235823"/>
                </a:lnTo>
                <a:cubicBezTo>
                  <a:pt x="1117011" y="2204900"/>
                  <a:pt x="1091943" y="2179832"/>
                  <a:pt x="1061020" y="2179832"/>
                </a:cubicBezTo>
                <a:close/>
                <a:moveTo>
                  <a:pt x="315448" y="2179832"/>
                </a:moveTo>
                <a:cubicBezTo>
                  <a:pt x="284525" y="2179832"/>
                  <a:pt x="259457" y="2204900"/>
                  <a:pt x="259457" y="2235823"/>
                </a:cubicBezTo>
                <a:lnTo>
                  <a:pt x="259457" y="2459781"/>
                </a:lnTo>
                <a:cubicBezTo>
                  <a:pt x="259457" y="2490704"/>
                  <a:pt x="284525" y="2515772"/>
                  <a:pt x="315448" y="2515772"/>
                </a:cubicBezTo>
                <a:lnTo>
                  <a:pt x="539406" y="2515772"/>
                </a:lnTo>
                <a:cubicBezTo>
                  <a:pt x="570329" y="2515772"/>
                  <a:pt x="595397" y="2490704"/>
                  <a:pt x="595397" y="2459781"/>
                </a:cubicBezTo>
                <a:lnTo>
                  <a:pt x="595397" y="2235823"/>
                </a:lnTo>
                <a:cubicBezTo>
                  <a:pt x="595397" y="2204900"/>
                  <a:pt x="570329" y="2179832"/>
                  <a:pt x="539406" y="2179832"/>
                </a:cubicBezTo>
                <a:close/>
                <a:moveTo>
                  <a:pt x="1880291" y="1683512"/>
                </a:moveTo>
                <a:cubicBezTo>
                  <a:pt x="1849368" y="1683512"/>
                  <a:pt x="1824300" y="1708580"/>
                  <a:pt x="1824300" y="1739503"/>
                </a:cubicBezTo>
                <a:lnTo>
                  <a:pt x="1824300" y="1963461"/>
                </a:lnTo>
                <a:cubicBezTo>
                  <a:pt x="1824300" y="1994384"/>
                  <a:pt x="1849368" y="2019452"/>
                  <a:pt x="1880291" y="2019452"/>
                </a:cubicBezTo>
                <a:lnTo>
                  <a:pt x="2104249" y="2019452"/>
                </a:lnTo>
                <a:cubicBezTo>
                  <a:pt x="2135172" y="2019452"/>
                  <a:pt x="2160240" y="1994384"/>
                  <a:pt x="2160240" y="1963461"/>
                </a:cubicBezTo>
                <a:lnTo>
                  <a:pt x="2160240" y="1739503"/>
                </a:lnTo>
                <a:cubicBezTo>
                  <a:pt x="2160240" y="1708580"/>
                  <a:pt x="2135172" y="1683512"/>
                  <a:pt x="2104249" y="1683512"/>
                </a:cubicBezTo>
                <a:close/>
                <a:moveTo>
                  <a:pt x="1358676" y="1683512"/>
                </a:moveTo>
                <a:cubicBezTo>
                  <a:pt x="1327753" y="1683512"/>
                  <a:pt x="1302685" y="1708580"/>
                  <a:pt x="1302685" y="1739503"/>
                </a:cubicBezTo>
                <a:lnTo>
                  <a:pt x="1302685" y="1963461"/>
                </a:lnTo>
                <a:cubicBezTo>
                  <a:pt x="1302685" y="1994384"/>
                  <a:pt x="1327753" y="2019452"/>
                  <a:pt x="1358676" y="2019452"/>
                </a:cubicBezTo>
                <a:lnTo>
                  <a:pt x="1582634" y="2019452"/>
                </a:lnTo>
                <a:cubicBezTo>
                  <a:pt x="1613557" y="2019452"/>
                  <a:pt x="1638625" y="1994384"/>
                  <a:pt x="1638625" y="1963461"/>
                </a:cubicBezTo>
                <a:lnTo>
                  <a:pt x="1638625" y="1739503"/>
                </a:lnTo>
                <a:cubicBezTo>
                  <a:pt x="1638625" y="1708580"/>
                  <a:pt x="1613557" y="1683512"/>
                  <a:pt x="1582634" y="1683512"/>
                </a:cubicBezTo>
                <a:close/>
                <a:moveTo>
                  <a:pt x="837062" y="1683512"/>
                </a:moveTo>
                <a:cubicBezTo>
                  <a:pt x="806139" y="1683512"/>
                  <a:pt x="781071" y="1708580"/>
                  <a:pt x="781071" y="1739503"/>
                </a:cubicBezTo>
                <a:lnTo>
                  <a:pt x="781071" y="1963461"/>
                </a:lnTo>
                <a:cubicBezTo>
                  <a:pt x="781071" y="1994384"/>
                  <a:pt x="806139" y="2019452"/>
                  <a:pt x="837062" y="2019452"/>
                </a:cubicBezTo>
                <a:lnTo>
                  <a:pt x="1061020" y="2019452"/>
                </a:lnTo>
                <a:cubicBezTo>
                  <a:pt x="1091943" y="2019452"/>
                  <a:pt x="1117011" y="1994384"/>
                  <a:pt x="1117011" y="1963461"/>
                </a:cubicBezTo>
                <a:lnTo>
                  <a:pt x="1117011" y="1739503"/>
                </a:lnTo>
                <a:cubicBezTo>
                  <a:pt x="1117011" y="1708580"/>
                  <a:pt x="1091943" y="1683512"/>
                  <a:pt x="1061020" y="1683512"/>
                </a:cubicBezTo>
                <a:close/>
                <a:moveTo>
                  <a:pt x="315448" y="1683512"/>
                </a:moveTo>
                <a:cubicBezTo>
                  <a:pt x="284525" y="1683512"/>
                  <a:pt x="259457" y="1708580"/>
                  <a:pt x="259457" y="1739503"/>
                </a:cubicBezTo>
                <a:lnTo>
                  <a:pt x="259457" y="1963461"/>
                </a:lnTo>
                <a:cubicBezTo>
                  <a:pt x="259457" y="1994384"/>
                  <a:pt x="284525" y="2019452"/>
                  <a:pt x="315448" y="2019452"/>
                </a:cubicBezTo>
                <a:lnTo>
                  <a:pt x="539406" y="2019452"/>
                </a:lnTo>
                <a:cubicBezTo>
                  <a:pt x="570329" y="2019452"/>
                  <a:pt x="595397" y="1994384"/>
                  <a:pt x="595397" y="1963461"/>
                </a:cubicBezTo>
                <a:lnTo>
                  <a:pt x="595397" y="1739503"/>
                </a:lnTo>
                <a:cubicBezTo>
                  <a:pt x="595397" y="1708580"/>
                  <a:pt x="570329" y="1683512"/>
                  <a:pt x="539406" y="1683512"/>
                </a:cubicBezTo>
                <a:close/>
                <a:moveTo>
                  <a:pt x="1880291" y="1187192"/>
                </a:moveTo>
                <a:cubicBezTo>
                  <a:pt x="1849368" y="1187192"/>
                  <a:pt x="1824300" y="1212260"/>
                  <a:pt x="1824300" y="1243183"/>
                </a:cubicBezTo>
                <a:lnTo>
                  <a:pt x="1824300" y="1467141"/>
                </a:lnTo>
                <a:cubicBezTo>
                  <a:pt x="1824300" y="1498064"/>
                  <a:pt x="1849368" y="1523132"/>
                  <a:pt x="1880291" y="1523132"/>
                </a:cubicBezTo>
                <a:lnTo>
                  <a:pt x="2104249" y="1523132"/>
                </a:lnTo>
                <a:cubicBezTo>
                  <a:pt x="2135172" y="1523132"/>
                  <a:pt x="2160240" y="1498064"/>
                  <a:pt x="2160240" y="1467141"/>
                </a:cubicBezTo>
                <a:lnTo>
                  <a:pt x="2160240" y="1243183"/>
                </a:lnTo>
                <a:cubicBezTo>
                  <a:pt x="2160240" y="1212260"/>
                  <a:pt x="2135172" y="1187192"/>
                  <a:pt x="2104249" y="1187192"/>
                </a:cubicBezTo>
                <a:close/>
                <a:moveTo>
                  <a:pt x="1358676" y="1187192"/>
                </a:moveTo>
                <a:cubicBezTo>
                  <a:pt x="1327753" y="1187192"/>
                  <a:pt x="1302685" y="1212260"/>
                  <a:pt x="1302685" y="1243183"/>
                </a:cubicBezTo>
                <a:lnTo>
                  <a:pt x="1302685" y="1467141"/>
                </a:lnTo>
                <a:cubicBezTo>
                  <a:pt x="1302685" y="1498064"/>
                  <a:pt x="1327753" y="1523132"/>
                  <a:pt x="1358676" y="1523132"/>
                </a:cubicBezTo>
                <a:lnTo>
                  <a:pt x="1582634" y="1523132"/>
                </a:lnTo>
                <a:cubicBezTo>
                  <a:pt x="1613557" y="1523132"/>
                  <a:pt x="1638625" y="1498064"/>
                  <a:pt x="1638625" y="1467141"/>
                </a:cubicBezTo>
                <a:lnTo>
                  <a:pt x="1638625" y="1243183"/>
                </a:lnTo>
                <a:cubicBezTo>
                  <a:pt x="1638625" y="1212260"/>
                  <a:pt x="1613557" y="1187192"/>
                  <a:pt x="1582634" y="1187192"/>
                </a:cubicBezTo>
                <a:close/>
                <a:moveTo>
                  <a:pt x="837062" y="1187192"/>
                </a:moveTo>
                <a:cubicBezTo>
                  <a:pt x="806139" y="1187192"/>
                  <a:pt x="781071" y="1212260"/>
                  <a:pt x="781071" y="1243183"/>
                </a:cubicBezTo>
                <a:lnTo>
                  <a:pt x="781071" y="1467141"/>
                </a:lnTo>
                <a:cubicBezTo>
                  <a:pt x="781071" y="1498064"/>
                  <a:pt x="806139" y="1523132"/>
                  <a:pt x="837062" y="1523132"/>
                </a:cubicBezTo>
                <a:lnTo>
                  <a:pt x="1061020" y="1523132"/>
                </a:lnTo>
                <a:cubicBezTo>
                  <a:pt x="1091943" y="1523132"/>
                  <a:pt x="1117011" y="1498064"/>
                  <a:pt x="1117011" y="1467141"/>
                </a:cubicBezTo>
                <a:lnTo>
                  <a:pt x="1117011" y="1243183"/>
                </a:lnTo>
                <a:cubicBezTo>
                  <a:pt x="1117011" y="1212260"/>
                  <a:pt x="1091943" y="1187192"/>
                  <a:pt x="1061020" y="1187192"/>
                </a:cubicBezTo>
                <a:close/>
                <a:moveTo>
                  <a:pt x="315448" y="1187192"/>
                </a:moveTo>
                <a:cubicBezTo>
                  <a:pt x="284525" y="1187192"/>
                  <a:pt x="259457" y="1212260"/>
                  <a:pt x="259457" y="1243183"/>
                </a:cubicBezTo>
                <a:lnTo>
                  <a:pt x="259457" y="1467141"/>
                </a:lnTo>
                <a:cubicBezTo>
                  <a:pt x="259457" y="1498064"/>
                  <a:pt x="284525" y="1523132"/>
                  <a:pt x="315448" y="1523132"/>
                </a:cubicBezTo>
                <a:lnTo>
                  <a:pt x="539406" y="1523132"/>
                </a:lnTo>
                <a:cubicBezTo>
                  <a:pt x="570329" y="1523132"/>
                  <a:pt x="595397" y="1498064"/>
                  <a:pt x="595397" y="1467141"/>
                </a:cubicBezTo>
                <a:lnTo>
                  <a:pt x="595397" y="1243183"/>
                </a:lnTo>
                <a:cubicBezTo>
                  <a:pt x="595397" y="1212260"/>
                  <a:pt x="570329" y="1187192"/>
                  <a:pt x="539406" y="1187192"/>
                </a:cubicBezTo>
                <a:close/>
                <a:moveTo>
                  <a:pt x="348041" y="163575"/>
                </a:moveTo>
                <a:cubicBezTo>
                  <a:pt x="275130" y="163575"/>
                  <a:pt x="216024" y="222681"/>
                  <a:pt x="216024" y="295592"/>
                </a:cubicBezTo>
                <a:lnTo>
                  <a:pt x="216024" y="823646"/>
                </a:lnTo>
                <a:cubicBezTo>
                  <a:pt x="216024" y="896557"/>
                  <a:pt x="275130" y="955663"/>
                  <a:pt x="348041" y="955663"/>
                </a:cubicBezTo>
                <a:lnTo>
                  <a:pt x="2100231" y="955663"/>
                </a:lnTo>
                <a:cubicBezTo>
                  <a:pt x="2173142" y="955663"/>
                  <a:pt x="2232248" y="896557"/>
                  <a:pt x="2232248" y="823646"/>
                </a:cubicBezTo>
                <a:lnTo>
                  <a:pt x="2232248" y="295592"/>
                </a:lnTo>
                <a:cubicBezTo>
                  <a:pt x="2232248" y="222681"/>
                  <a:pt x="2173142" y="163575"/>
                  <a:pt x="2100231" y="163575"/>
                </a:cubicBezTo>
                <a:close/>
                <a:moveTo>
                  <a:pt x="265172" y="0"/>
                </a:moveTo>
                <a:lnTo>
                  <a:pt x="2183100" y="0"/>
                </a:lnTo>
                <a:cubicBezTo>
                  <a:pt x="2329550" y="0"/>
                  <a:pt x="2448272" y="118722"/>
                  <a:pt x="2448272" y="265172"/>
                </a:cubicBezTo>
                <a:lnTo>
                  <a:pt x="2448272" y="2974828"/>
                </a:lnTo>
                <a:cubicBezTo>
                  <a:pt x="2448272" y="3121278"/>
                  <a:pt x="2329550" y="3240000"/>
                  <a:pt x="2183100" y="3240000"/>
                </a:cubicBezTo>
                <a:lnTo>
                  <a:pt x="265172" y="3240000"/>
                </a:lnTo>
                <a:cubicBezTo>
                  <a:pt x="118722" y="3240000"/>
                  <a:pt x="0" y="3121278"/>
                  <a:pt x="0" y="2974828"/>
                </a:cubicBezTo>
                <a:lnTo>
                  <a:pt x="0" y="265172"/>
                </a:lnTo>
                <a:cubicBezTo>
                  <a:pt x="0" y="118722"/>
                  <a:pt x="118722" y="0"/>
                  <a:pt x="26517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24" name="Rectangle 16">
            <a:extLst>
              <a:ext uri="{FF2B5EF4-FFF2-40B4-BE49-F238E27FC236}">
                <a16:creationId xmlns:a16="http://schemas.microsoft.com/office/drawing/2014/main" id="{F1B1338F-0CC6-4275-A7E6-2CC620E14971}"/>
              </a:ext>
            </a:extLst>
          </p:cNvPr>
          <p:cNvSpPr/>
          <p:nvPr/>
        </p:nvSpPr>
        <p:spPr>
          <a:xfrm rot="2700000">
            <a:off x="2356852" y="5664758"/>
            <a:ext cx="265920" cy="476745"/>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44" name="Parallelogram 30">
            <a:extLst>
              <a:ext uri="{FF2B5EF4-FFF2-40B4-BE49-F238E27FC236}">
                <a16:creationId xmlns:a16="http://schemas.microsoft.com/office/drawing/2014/main" id="{75BC34E8-96E4-387A-0FBD-BCF40B720132}"/>
              </a:ext>
            </a:extLst>
          </p:cNvPr>
          <p:cNvSpPr/>
          <p:nvPr/>
        </p:nvSpPr>
        <p:spPr>
          <a:xfrm flipH="1">
            <a:off x="3190768" y="5674659"/>
            <a:ext cx="382777" cy="469143"/>
          </a:xfrm>
          <a:custGeom>
            <a:avLst/>
            <a:gdLst/>
            <a:ahLst/>
            <a:cxnLst/>
            <a:rect l="l" t="t" r="r" b="b"/>
            <a:pathLst>
              <a:path w="3240000" h="3248012">
                <a:moveTo>
                  <a:pt x="712553" y="858820"/>
                </a:moveTo>
                <a:cubicBezTo>
                  <a:pt x="727950" y="858820"/>
                  <a:pt x="743348" y="864694"/>
                  <a:pt x="755096" y="876443"/>
                </a:cubicBezTo>
                <a:lnTo>
                  <a:pt x="1193671" y="1315016"/>
                </a:lnTo>
                <a:lnTo>
                  <a:pt x="1509169" y="999517"/>
                </a:lnTo>
                <a:cubicBezTo>
                  <a:pt x="1509517" y="999169"/>
                  <a:pt x="1509868" y="998827"/>
                  <a:pt x="1510414" y="998691"/>
                </a:cubicBezTo>
                <a:lnTo>
                  <a:pt x="1518932" y="988592"/>
                </a:lnTo>
                <a:cubicBezTo>
                  <a:pt x="1531945" y="978263"/>
                  <a:pt x="1547912" y="974188"/>
                  <a:pt x="1563209" y="975946"/>
                </a:cubicBezTo>
                <a:cubicBezTo>
                  <a:pt x="1578505" y="977705"/>
                  <a:pt x="1593131" y="985299"/>
                  <a:pt x="1603459" y="998313"/>
                </a:cubicBezTo>
                <a:lnTo>
                  <a:pt x="1892346" y="1362277"/>
                </a:lnTo>
                <a:lnTo>
                  <a:pt x="2149759" y="1177067"/>
                </a:lnTo>
                <a:lnTo>
                  <a:pt x="2151621" y="1174867"/>
                </a:lnTo>
                <a:cubicBezTo>
                  <a:pt x="2159033" y="1169006"/>
                  <a:pt x="2167397" y="1165168"/>
                  <a:pt x="2176160" y="1163802"/>
                </a:cubicBezTo>
                <a:cubicBezTo>
                  <a:pt x="2177188" y="1163485"/>
                  <a:pt x="2178237" y="1163269"/>
                  <a:pt x="2179375" y="1163558"/>
                </a:cubicBezTo>
                <a:cubicBezTo>
                  <a:pt x="2184768" y="1161771"/>
                  <a:pt x="2190389" y="1161654"/>
                  <a:pt x="2195921" y="1162300"/>
                </a:cubicBezTo>
                <a:cubicBezTo>
                  <a:pt x="2196662" y="1162386"/>
                  <a:pt x="2197402" y="1162487"/>
                  <a:pt x="2198081" y="1162987"/>
                </a:cubicBezTo>
                <a:cubicBezTo>
                  <a:pt x="2202197" y="1163290"/>
                  <a:pt x="2206218" y="1164270"/>
                  <a:pt x="2209739" y="1166702"/>
                </a:cubicBezTo>
                <a:cubicBezTo>
                  <a:pt x="2213116" y="1166857"/>
                  <a:pt x="2216051" y="1168231"/>
                  <a:pt x="2218766" y="1170038"/>
                </a:cubicBezTo>
                <a:cubicBezTo>
                  <a:pt x="2225342" y="1173160"/>
                  <a:pt x="2231151" y="1177875"/>
                  <a:pt x="2235489" y="1184194"/>
                </a:cubicBezTo>
                <a:lnTo>
                  <a:pt x="2236132" y="1184737"/>
                </a:lnTo>
                <a:lnTo>
                  <a:pt x="2236287" y="1184934"/>
                </a:lnTo>
                <a:lnTo>
                  <a:pt x="2238712" y="1187183"/>
                </a:lnTo>
                <a:cubicBezTo>
                  <a:pt x="2239115" y="1187744"/>
                  <a:pt x="2239507" y="1188310"/>
                  <a:pt x="2239574" y="1189090"/>
                </a:cubicBezTo>
                <a:lnTo>
                  <a:pt x="2540580" y="1569705"/>
                </a:lnTo>
                <a:cubicBezTo>
                  <a:pt x="2561191" y="1595768"/>
                  <a:pt x="2556772" y="1633604"/>
                  <a:pt x="2530710" y="1654215"/>
                </a:cubicBezTo>
                <a:cubicBezTo>
                  <a:pt x="2504647" y="1674827"/>
                  <a:pt x="2466811" y="1670408"/>
                  <a:pt x="2446199" y="1644345"/>
                </a:cubicBezTo>
                <a:lnTo>
                  <a:pt x="2177884" y="1305067"/>
                </a:lnTo>
                <a:lnTo>
                  <a:pt x="1934804" y="1479967"/>
                </a:lnTo>
                <a:cubicBezTo>
                  <a:pt x="1927367" y="1485317"/>
                  <a:pt x="1919123" y="1488726"/>
                  <a:pt x="1910598" y="1489881"/>
                </a:cubicBezTo>
                <a:cubicBezTo>
                  <a:pt x="1885257" y="1507791"/>
                  <a:pt x="1850121" y="1502627"/>
                  <a:pt x="1830495" y="1477903"/>
                </a:cubicBezTo>
                <a:lnTo>
                  <a:pt x="1551924" y="1126933"/>
                </a:lnTo>
                <a:lnTo>
                  <a:pt x="1239041" y="1439816"/>
                </a:lnTo>
                <a:cubicBezTo>
                  <a:pt x="1226569" y="1452288"/>
                  <a:pt x="1209983" y="1458139"/>
                  <a:pt x="1193674" y="1456888"/>
                </a:cubicBezTo>
                <a:cubicBezTo>
                  <a:pt x="1177363" y="1458142"/>
                  <a:pt x="1160774" y="1452290"/>
                  <a:pt x="1148301" y="1439816"/>
                </a:cubicBezTo>
                <a:lnTo>
                  <a:pt x="670011" y="961527"/>
                </a:lnTo>
                <a:cubicBezTo>
                  <a:pt x="646515" y="938031"/>
                  <a:pt x="646515" y="899938"/>
                  <a:pt x="670011" y="876442"/>
                </a:cubicBezTo>
                <a:cubicBezTo>
                  <a:pt x="681760" y="864694"/>
                  <a:pt x="697157" y="858820"/>
                  <a:pt x="712553" y="858820"/>
                </a:cubicBezTo>
                <a:close/>
                <a:moveTo>
                  <a:pt x="2790000" y="699581"/>
                </a:moveTo>
                <a:lnTo>
                  <a:pt x="450000" y="699581"/>
                </a:lnTo>
                <a:lnTo>
                  <a:pt x="450000" y="1851581"/>
                </a:lnTo>
                <a:lnTo>
                  <a:pt x="2790000" y="1851581"/>
                </a:lnTo>
                <a:close/>
                <a:moveTo>
                  <a:pt x="2987972" y="519497"/>
                </a:moveTo>
                <a:lnTo>
                  <a:pt x="2987972" y="2031665"/>
                </a:lnTo>
                <a:lnTo>
                  <a:pt x="252028" y="2031665"/>
                </a:lnTo>
                <a:lnTo>
                  <a:pt x="252028" y="519497"/>
                </a:lnTo>
                <a:close/>
                <a:moveTo>
                  <a:pt x="1620000" y="0"/>
                </a:moveTo>
                <a:cubicBezTo>
                  <a:pt x="1540462" y="0"/>
                  <a:pt x="1475984" y="64478"/>
                  <a:pt x="1475984" y="144016"/>
                </a:cubicBezTo>
                <a:lnTo>
                  <a:pt x="1475984" y="267469"/>
                </a:lnTo>
                <a:lnTo>
                  <a:pt x="0" y="267469"/>
                </a:lnTo>
                <a:lnTo>
                  <a:pt x="0" y="2283693"/>
                </a:lnTo>
                <a:lnTo>
                  <a:pt x="852101" y="2283693"/>
                </a:lnTo>
                <a:lnTo>
                  <a:pt x="323771" y="3248012"/>
                </a:lnTo>
                <a:lnTo>
                  <a:pt x="621526" y="3248012"/>
                </a:lnTo>
                <a:lnTo>
                  <a:pt x="1149856" y="2283693"/>
                </a:lnTo>
                <a:lnTo>
                  <a:pt x="2090146" y="2283693"/>
                </a:lnTo>
                <a:lnTo>
                  <a:pt x="2618476" y="3248012"/>
                </a:lnTo>
                <a:lnTo>
                  <a:pt x="2916231" y="3248012"/>
                </a:lnTo>
                <a:lnTo>
                  <a:pt x="2387901" y="2283693"/>
                </a:lnTo>
                <a:lnTo>
                  <a:pt x="3240000" y="2283693"/>
                </a:lnTo>
                <a:lnTo>
                  <a:pt x="3240000" y="267469"/>
                </a:lnTo>
                <a:lnTo>
                  <a:pt x="1764016" y="267469"/>
                </a:lnTo>
                <a:lnTo>
                  <a:pt x="1764016" y="144016"/>
                </a:lnTo>
                <a:cubicBezTo>
                  <a:pt x="1764016" y="64478"/>
                  <a:pt x="1699538" y="0"/>
                  <a:pt x="1620000" y="0"/>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solidFill>
                <a:schemeClr val="bg1"/>
              </a:solidFill>
            </a:endParaRPr>
          </a:p>
        </p:txBody>
      </p:sp>
      <p:sp>
        <p:nvSpPr>
          <p:cNvPr id="45" name="Rectangle 9">
            <a:extLst>
              <a:ext uri="{FF2B5EF4-FFF2-40B4-BE49-F238E27FC236}">
                <a16:creationId xmlns:a16="http://schemas.microsoft.com/office/drawing/2014/main" id="{5445E1A5-907D-6479-9F97-839E164DC7C6}"/>
              </a:ext>
            </a:extLst>
          </p:cNvPr>
          <p:cNvSpPr/>
          <p:nvPr/>
        </p:nvSpPr>
        <p:spPr>
          <a:xfrm>
            <a:off x="4132157" y="5662458"/>
            <a:ext cx="439196" cy="408848"/>
          </a:xfrm>
          <a:custGeom>
            <a:avLst/>
            <a:gdLst/>
            <a:ahLst/>
            <a:cxnLst/>
            <a:rect l="l" t="t" r="r" b="b"/>
            <a:pathLst>
              <a:path w="3228210" h="3222968">
                <a:moveTo>
                  <a:pt x="1619999" y="642446"/>
                </a:moveTo>
                <a:lnTo>
                  <a:pt x="2664115" y="1686562"/>
                </a:lnTo>
                <a:lnTo>
                  <a:pt x="2664116" y="1686562"/>
                </a:lnTo>
                <a:lnTo>
                  <a:pt x="2664116" y="3222968"/>
                </a:lnTo>
                <a:lnTo>
                  <a:pt x="2015013" y="3222968"/>
                </a:lnTo>
                <a:lnTo>
                  <a:pt x="2015013" y="2511495"/>
                </a:lnTo>
                <a:cubicBezTo>
                  <a:pt x="2015013" y="2399422"/>
                  <a:pt x="1924159" y="2308568"/>
                  <a:pt x="1812086" y="2308568"/>
                </a:cubicBezTo>
                <a:lnTo>
                  <a:pt x="1427912" y="2308568"/>
                </a:lnTo>
                <a:cubicBezTo>
                  <a:pt x="1315839" y="2308568"/>
                  <a:pt x="1224985" y="2399422"/>
                  <a:pt x="1224985" y="2511495"/>
                </a:cubicBezTo>
                <a:lnTo>
                  <a:pt x="1224985" y="3222968"/>
                </a:lnTo>
                <a:lnTo>
                  <a:pt x="575882" y="3222968"/>
                </a:lnTo>
                <a:lnTo>
                  <a:pt x="575882" y="1686562"/>
                </a:lnTo>
                <a:lnTo>
                  <a:pt x="575884" y="1686562"/>
                </a:lnTo>
                <a:close/>
                <a:moveTo>
                  <a:pt x="509997" y="122689"/>
                </a:moveTo>
                <a:lnTo>
                  <a:pt x="942045" y="122689"/>
                </a:lnTo>
                <a:lnTo>
                  <a:pt x="942045" y="542556"/>
                </a:lnTo>
                <a:lnTo>
                  <a:pt x="509997" y="974604"/>
                </a:lnTo>
                <a:close/>
                <a:moveTo>
                  <a:pt x="1620001" y="7099"/>
                </a:moveTo>
                <a:lnTo>
                  <a:pt x="3228210" y="1686560"/>
                </a:lnTo>
                <a:lnTo>
                  <a:pt x="2900441" y="1686560"/>
                </a:lnTo>
                <a:lnTo>
                  <a:pt x="1620001" y="349390"/>
                </a:lnTo>
                <a:close/>
                <a:moveTo>
                  <a:pt x="1619999" y="0"/>
                </a:moveTo>
                <a:lnTo>
                  <a:pt x="1619999" y="342291"/>
                </a:lnTo>
                <a:lnTo>
                  <a:pt x="330172" y="1679462"/>
                </a:lnTo>
                <a:lnTo>
                  <a:pt x="0" y="1679462"/>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3" name="Rectangle 1">
            <a:extLst>
              <a:ext uri="{FF2B5EF4-FFF2-40B4-BE49-F238E27FC236}">
                <a16:creationId xmlns:a16="http://schemas.microsoft.com/office/drawing/2014/main" id="{F4B16AB6-4EAA-CE03-8BA1-926432D04586}"/>
              </a:ext>
            </a:extLst>
          </p:cNvPr>
          <p:cNvSpPr>
            <a:spLocks noChangeArrowheads="1"/>
          </p:cNvSpPr>
          <p:nvPr/>
        </p:nvSpPr>
        <p:spPr bwMode="auto">
          <a:xfrm>
            <a:off x="876124" y="1036925"/>
            <a:ext cx="8062272" cy="378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R="0" lvl="0" algn="l" defTabSz="914400" rtl="0" eaLnBrk="0" fontAlgn="base" latinLnBrk="0" hangingPunct="0">
              <a:lnSpc>
                <a:spcPct val="100000"/>
              </a:lnSpc>
              <a:spcBef>
                <a:spcPct val="0"/>
              </a:spcBef>
              <a:spcAft>
                <a:spcPct val="0"/>
              </a:spcAft>
              <a:buClrTx/>
              <a:buSzTx/>
              <a:tabLst/>
            </a:pPr>
            <a:r>
              <a:rPr kumimoji="0" lang="en-CA" altLang="en-US" sz="3000" b="0" i="0" u="none" strike="noStrike" cap="none" normalizeH="0" baseline="0" dirty="0">
                <a:ln>
                  <a:noFill/>
                </a:ln>
                <a:solidFill>
                  <a:schemeClr val="tx1"/>
                </a:solidFill>
                <a:effectLst/>
                <a:latin typeface="Arial" panose="020B0604020202020204" pitchFamily="34" charset="0"/>
              </a:rPr>
              <a:t>Loss: </a:t>
            </a:r>
            <a:r>
              <a:rPr kumimoji="0" lang="en-CA" altLang="en-US" sz="3000" b="0" i="0" u="none" strike="noStrike" cap="none" normalizeH="0" baseline="0" dirty="0" err="1">
                <a:ln>
                  <a:noFill/>
                </a:ln>
                <a:solidFill>
                  <a:schemeClr val="tx1"/>
                </a:solidFill>
                <a:effectLst/>
                <a:latin typeface="Arial" panose="020B0604020202020204" pitchFamily="34" charset="0"/>
              </a:rPr>
              <a:t>mean_squared_error</a:t>
            </a:r>
            <a:br>
              <a:rPr kumimoji="0" lang="en-CA" altLang="en-US" sz="3000" b="0" i="0" u="none" strike="noStrike" cap="none" normalizeH="0" baseline="0" dirty="0">
                <a:ln>
                  <a:noFill/>
                </a:ln>
                <a:solidFill>
                  <a:schemeClr val="tx1"/>
                </a:solidFill>
                <a:effectLst/>
                <a:latin typeface="Arial" panose="020B0604020202020204" pitchFamily="34" charset="0"/>
              </a:rPr>
            </a:br>
            <a:r>
              <a:rPr kumimoji="0" lang="en-CA" altLang="en-US" sz="3000" b="0" i="0" u="none" strike="noStrike" cap="none" normalizeH="0" baseline="0" dirty="0">
                <a:ln>
                  <a:noFill/>
                </a:ln>
                <a:solidFill>
                  <a:schemeClr val="tx1"/>
                </a:solidFill>
                <a:effectLst/>
                <a:latin typeface="Arial" panose="020B0604020202020204" pitchFamily="34" charset="0"/>
              </a:rPr>
              <a:t>Optimizer: </a:t>
            </a:r>
            <a:r>
              <a:rPr kumimoji="0" lang="en-CA" altLang="en-US" sz="3000" b="0" i="0" u="none" strike="noStrike" cap="none" normalizeH="0" baseline="0" dirty="0" err="1">
                <a:ln>
                  <a:noFill/>
                </a:ln>
                <a:solidFill>
                  <a:schemeClr val="tx1"/>
                </a:solidFill>
                <a:effectLst/>
                <a:latin typeface="Arial" panose="020B0604020202020204" pitchFamily="34" charset="0"/>
              </a:rPr>
              <a:t>adam</a:t>
            </a:r>
            <a:endParaRPr kumimoji="0" lang="en-CA" altLang="en-US" sz="3000" b="0" i="0" u="none" strike="noStrike" cap="none" normalizeH="0" baseline="0" dirty="0">
              <a:ln>
                <a:noFill/>
              </a:ln>
              <a:solidFill>
                <a:schemeClr val="tx1"/>
              </a:solidFill>
              <a:effectLst/>
              <a:latin typeface="Arial" panose="020B0604020202020204" pitchFamily="34" charset="0"/>
            </a:endParaRPr>
          </a:p>
          <a:p>
            <a:pPr marR="0" lvl="0" algn="l" defTabSz="914400" rtl="0" eaLnBrk="0" fontAlgn="base" latinLnBrk="0" hangingPunct="0">
              <a:lnSpc>
                <a:spcPct val="100000"/>
              </a:lnSpc>
              <a:spcBef>
                <a:spcPct val="0"/>
              </a:spcBef>
              <a:spcAft>
                <a:spcPct val="0"/>
              </a:spcAft>
              <a:buClrTx/>
              <a:buSzTx/>
              <a:tabLst/>
            </a:pPr>
            <a:r>
              <a:rPr lang="en-CA" altLang="en-US" sz="3000" dirty="0">
                <a:latin typeface="Arial" panose="020B0604020202020204" pitchFamily="34" charset="0"/>
              </a:rPr>
              <a:t>Metrics: </a:t>
            </a:r>
            <a:r>
              <a:rPr lang="en-CA" altLang="en-US" sz="3000" dirty="0" err="1">
                <a:latin typeface="Arial" panose="020B0604020202020204" pitchFamily="34" charset="0"/>
              </a:rPr>
              <a:t>MeanSquaredError</a:t>
            </a:r>
            <a:r>
              <a:rPr lang="en-CA" altLang="en-US" sz="3000" dirty="0">
                <a:latin typeface="Arial" panose="020B0604020202020204" pitchFamily="34" charset="0"/>
              </a:rPr>
              <a:t>()</a:t>
            </a:r>
            <a:endParaRPr kumimoji="0" lang="en-CA" altLang="en-US" sz="3000" b="0" i="0" u="none" strike="noStrike" cap="none" normalizeH="0" baseline="0" dirty="0">
              <a:ln>
                <a:noFill/>
              </a:ln>
              <a:solidFill>
                <a:schemeClr val="tx1"/>
              </a:solidFill>
              <a:effectLst/>
              <a:latin typeface="Arial" panose="020B0604020202020204" pitchFamily="34" charset="0"/>
            </a:endParaRPr>
          </a:p>
          <a:p>
            <a:pPr marR="0" lvl="0" algn="l" defTabSz="914400" rtl="0" eaLnBrk="0" fontAlgn="base" latinLnBrk="0" hangingPunct="0">
              <a:lnSpc>
                <a:spcPct val="100000"/>
              </a:lnSpc>
              <a:spcBef>
                <a:spcPct val="0"/>
              </a:spcBef>
              <a:spcAft>
                <a:spcPct val="0"/>
              </a:spcAft>
              <a:buClrTx/>
              <a:buSzTx/>
              <a:tabLst/>
            </a:pPr>
            <a:r>
              <a:rPr lang="en-CA" altLang="en-US" sz="3000" dirty="0">
                <a:latin typeface="Arial" panose="020B0604020202020204" pitchFamily="34" charset="0"/>
              </a:rPr>
              <a:t>T</a:t>
            </a:r>
            <a:r>
              <a:rPr kumimoji="0" lang="en-CA" altLang="en-US" sz="3000" b="0" i="0" u="none" strike="noStrike" cap="none" normalizeH="0" baseline="0" dirty="0">
                <a:ln>
                  <a:noFill/>
                </a:ln>
                <a:solidFill>
                  <a:schemeClr val="tx1"/>
                </a:solidFill>
                <a:effectLst/>
                <a:latin typeface="Arial" panose="020B0604020202020204" pitchFamily="34" charset="0"/>
              </a:rPr>
              <a:t>rain: 2008-06-01 to 2018-11-01 (126 months)</a:t>
            </a:r>
          </a:p>
          <a:p>
            <a:pPr marR="0" lvl="0" algn="l" defTabSz="914400" rtl="0" eaLnBrk="0" fontAlgn="base" latinLnBrk="0" hangingPunct="0">
              <a:lnSpc>
                <a:spcPct val="100000"/>
              </a:lnSpc>
              <a:spcBef>
                <a:spcPct val="0"/>
              </a:spcBef>
              <a:spcAft>
                <a:spcPct val="0"/>
              </a:spcAft>
              <a:buClrTx/>
              <a:buSzTx/>
              <a:tabLst/>
            </a:pPr>
            <a:r>
              <a:rPr lang="en-CA" altLang="en-US" sz="3000" dirty="0">
                <a:latin typeface="Arial" panose="020B0604020202020204" pitchFamily="34" charset="0"/>
              </a:rPr>
              <a:t>Test: 2018-12 to 2023-01 (51 months)</a:t>
            </a:r>
            <a:endParaRPr kumimoji="0" lang="en-CA" altLang="en-US" sz="3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CA" altLang="en-US" sz="3000" dirty="0">
                <a:latin typeface="Arial" panose="020B0604020202020204" pitchFamily="34" charset="0"/>
              </a:rPr>
              <a:t>B</a:t>
            </a:r>
            <a:r>
              <a:rPr kumimoji="0" lang="en-CA" altLang="en-US" sz="3000" b="0" i="0" u="none" strike="noStrike" cap="none" normalizeH="0" baseline="0" dirty="0">
                <a:ln>
                  <a:noFill/>
                </a:ln>
                <a:solidFill>
                  <a:schemeClr val="tx1"/>
                </a:solidFill>
                <a:effectLst/>
                <a:latin typeface="Arial" panose="020B0604020202020204" pitchFamily="34" charset="0"/>
              </a:rPr>
              <a:t>atch Size: 10</a:t>
            </a:r>
          </a:p>
          <a:p>
            <a:pPr marL="0" marR="0" lvl="0" indent="0" algn="l" defTabSz="914400" rtl="0" eaLnBrk="0" fontAlgn="base" latinLnBrk="0" hangingPunct="0">
              <a:lnSpc>
                <a:spcPct val="100000"/>
              </a:lnSpc>
              <a:spcBef>
                <a:spcPct val="0"/>
              </a:spcBef>
              <a:spcAft>
                <a:spcPct val="0"/>
              </a:spcAft>
              <a:buClrTx/>
              <a:buSzTx/>
              <a:buFontTx/>
              <a:buNone/>
              <a:tabLst/>
            </a:pPr>
            <a:r>
              <a:rPr kumimoji="0" lang="en-CA" altLang="en-US" sz="3000" b="0" i="0" u="none" strike="noStrike" cap="none" normalizeH="0" baseline="0" dirty="0">
                <a:ln>
                  <a:noFill/>
                </a:ln>
                <a:solidFill>
                  <a:schemeClr val="tx1"/>
                </a:solidFill>
                <a:effectLst/>
                <a:latin typeface="Arial" panose="020B0604020202020204" pitchFamily="34" charset="0"/>
              </a:rPr>
              <a:t>Validation Split: 0.2</a:t>
            </a:r>
          </a:p>
          <a:p>
            <a:pPr marL="0" marR="0" lvl="0" indent="0" algn="l" defTabSz="914400" rtl="0" eaLnBrk="0" fontAlgn="base" latinLnBrk="0" hangingPunct="0">
              <a:lnSpc>
                <a:spcPct val="100000"/>
              </a:lnSpc>
              <a:spcBef>
                <a:spcPct val="0"/>
              </a:spcBef>
              <a:spcAft>
                <a:spcPct val="0"/>
              </a:spcAft>
              <a:buClrTx/>
              <a:buSzTx/>
              <a:buFontTx/>
              <a:buNone/>
              <a:tabLst/>
            </a:pPr>
            <a:r>
              <a:rPr kumimoji="0" lang="en-CA" altLang="en-US" sz="3000" b="0" i="0" u="none" strike="noStrike" cap="none" normalizeH="0" baseline="0" dirty="0">
                <a:ln>
                  <a:noFill/>
                </a:ln>
                <a:solidFill>
                  <a:schemeClr val="tx1"/>
                </a:solidFill>
                <a:effectLst/>
                <a:latin typeface="Arial" panose="020B0604020202020204" pitchFamily="34" charset="0"/>
              </a:rPr>
              <a:t>Epochs: 100</a:t>
            </a:r>
          </a:p>
        </p:txBody>
      </p:sp>
    </p:spTree>
    <p:extLst>
      <p:ext uri="{BB962C8B-B14F-4D97-AF65-F5344CB8AC3E}">
        <p14:creationId xmlns:p14="http://schemas.microsoft.com/office/powerpoint/2010/main" val="33019958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dirty="0">
                <a:latin typeface="Vijaya" panose="02020604020202020204" pitchFamily="18" charset="0"/>
                <a:cs typeface="Vijaya" panose="02020604020202020204" pitchFamily="18" charset="0"/>
              </a:rPr>
              <a:t>Model #1 Results</a:t>
            </a:r>
          </a:p>
        </p:txBody>
      </p:sp>
      <p:sp>
        <p:nvSpPr>
          <p:cNvPr id="23" name="Rounded Rectangle 10">
            <a:extLst>
              <a:ext uri="{FF2B5EF4-FFF2-40B4-BE49-F238E27FC236}">
                <a16:creationId xmlns:a16="http://schemas.microsoft.com/office/drawing/2014/main" id="{373610AB-10CC-4D95-B7FC-AE70B18385ED}"/>
              </a:ext>
            </a:extLst>
          </p:cNvPr>
          <p:cNvSpPr/>
          <p:nvPr/>
        </p:nvSpPr>
        <p:spPr>
          <a:xfrm>
            <a:off x="1399020" y="5734954"/>
            <a:ext cx="254160" cy="336352"/>
          </a:xfrm>
          <a:custGeom>
            <a:avLst/>
            <a:gdLst/>
            <a:ahLst/>
            <a:cxnLst/>
            <a:rect l="l" t="t" r="r" b="b"/>
            <a:pathLst>
              <a:path w="2448272" h="3240000">
                <a:moveTo>
                  <a:pt x="1358676" y="2676152"/>
                </a:moveTo>
                <a:cubicBezTo>
                  <a:pt x="1327753" y="2676152"/>
                  <a:pt x="1302685" y="2701220"/>
                  <a:pt x="1302685" y="2732143"/>
                </a:cubicBezTo>
                <a:lnTo>
                  <a:pt x="1302685" y="2956101"/>
                </a:lnTo>
                <a:cubicBezTo>
                  <a:pt x="1302685" y="2987024"/>
                  <a:pt x="1327753" y="3012092"/>
                  <a:pt x="1358676" y="3012092"/>
                </a:cubicBezTo>
                <a:lnTo>
                  <a:pt x="1582634" y="3012092"/>
                </a:lnTo>
                <a:cubicBezTo>
                  <a:pt x="1613557" y="3012092"/>
                  <a:pt x="1638625" y="2987024"/>
                  <a:pt x="1638625" y="2956101"/>
                </a:cubicBezTo>
                <a:lnTo>
                  <a:pt x="1638625" y="2732143"/>
                </a:lnTo>
                <a:cubicBezTo>
                  <a:pt x="1638625" y="2701220"/>
                  <a:pt x="1613557" y="2676152"/>
                  <a:pt x="1582634" y="2676152"/>
                </a:cubicBezTo>
                <a:close/>
                <a:moveTo>
                  <a:pt x="837062" y="2676152"/>
                </a:moveTo>
                <a:cubicBezTo>
                  <a:pt x="806139" y="2676152"/>
                  <a:pt x="781071" y="2701220"/>
                  <a:pt x="781071" y="2732143"/>
                </a:cubicBezTo>
                <a:lnTo>
                  <a:pt x="781071" y="2956101"/>
                </a:lnTo>
                <a:cubicBezTo>
                  <a:pt x="781071" y="2987024"/>
                  <a:pt x="806139" y="3012092"/>
                  <a:pt x="837062" y="3012092"/>
                </a:cubicBezTo>
                <a:lnTo>
                  <a:pt x="1061020" y="3012092"/>
                </a:lnTo>
                <a:cubicBezTo>
                  <a:pt x="1091943" y="3012092"/>
                  <a:pt x="1117011" y="2987024"/>
                  <a:pt x="1117011" y="2956101"/>
                </a:cubicBezTo>
                <a:lnTo>
                  <a:pt x="1117011" y="2732143"/>
                </a:lnTo>
                <a:cubicBezTo>
                  <a:pt x="1117011" y="2701220"/>
                  <a:pt x="1091943" y="2676152"/>
                  <a:pt x="1061020" y="2676152"/>
                </a:cubicBezTo>
                <a:close/>
                <a:moveTo>
                  <a:pt x="315448" y="2676152"/>
                </a:moveTo>
                <a:cubicBezTo>
                  <a:pt x="284525" y="2676152"/>
                  <a:pt x="259457" y="2701220"/>
                  <a:pt x="259457" y="2732143"/>
                </a:cubicBezTo>
                <a:lnTo>
                  <a:pt x="259457" y="2956101"/>
                </a:lnTo>
                <a:cubicBezTo>
                  <a:pt x="259457" y="2987024"/>
                  <a:pt x="284525" y="3012092"/>
                  <a:pt x="315448" y="3012092"/>
                </a:cubicBezTo>
                <a:lnTo>
                  <a:pt x="539406" y="3012092"/>
                </a:lnTo>
                <a:cubicBezTo>
                  <a:pt x="570329" y="3012092"/>
                  <a:pt x="595397" y="2987024"/>
                  <a:pt x="595397" y="2956101"/>
                </a:cubicBezTo>
                <a:lnTo>
                  <a:pt x="595397" y="2732143"/>
                </a:lnTo>
                <a:cubicBezTo>
                  <a:pt x="595397" y="2701220"/>
                  <a:pt x="570329" y="2676152"/>
                  <a:pt x="539406" y="2676152"/>
                </a:cubicBezTo>
                <a:close/>
                <a:moveTo>
                  <a:pt x="1880291" y="2179832"/>
                </a:moveTo>
                <a:cubicBezTo>
                  <a:pt x="1849368" y="2179832"/>
                  <a:pt x="1824300" y="2204900"/>
                  <a:pt x="1824300" y="2235823"/>
                </a:cubicBezTo>
                <a:lnTo>
                  <a:pt x="1824300" y="2956101"/>
                </a:lnTo>
                <a:cubicBezTo>
                  <a:pt x="1824300" y="2987024"/>
                  <a:pt x="1849368" y="3012092"/>
                  <a:pt x="1880291" y="3012092"/>
                </a:cubicBezTo>
                <a:lnTo>
                  <a:pt x="2104249" y="3012092"/>
                </a:lnTo>
                <a:cubicBezTo>
                  <a:pt x="2135172" y="3012092"/>
                  <a:pt x="2160240" y="2987024"/>
                  <a:pt x="2160240" y="2956101"/>
                </a:cubicBezTo>
                <a:lnTo>
                  <a:pt x="2160240" y="2235823"/>
                </a:lnTo>
                <a:cubicBezTo>
                  <a:pt x="2160240" y="2204900"/>
                  <a:pt x="2135172" y="2179832"/>
                  <a:pt x="2104249" y="2179832"/>
                </a:cubicBezTo>
                <a:close/>
                <a:moveTo>
                  <a:pt x="1358676" y="2179832"/>
                </a:moveTo>
                <a:cubicBezTo>
                  <a:pt x="1327753" y="2179832"/>
                  <a:pt x="1302685" y="2204900"/>
                  <a:pt x="1302685" y="2235823"/>
                </a:cubicBezTo>
                <a:lnTo>
                  <a:pt x="1302685" y="2459781"/>
                </a:lnTo>
                <a:cubicBezTo>
                  <a:pt x="1302685" y="2490704"/>
                  <a:pt x="1327753" y="2515772"/>
                  <a:pt x="1358676" y="2515772"/>
                </a:cubicBezTo>
                <a:lnTo>
                  <a:pt x="1582634" y="2515772"/>
                </a:lnTo>
                <a:cubicBezTo>
                  <a:pt x="1613557" y="2515772"/>
                  <a:pt x="1638625" y="2490704"/>
                  <a:pt x="1638625" y="2459781"/>
                </a:cubicBezTo>
                <a:lnTo>
                  <a:pt x="1638625" y="2235823"/>
                </a:lnTo>
                <a:cubicBezTo>
                  <a:pt x="1638625" y="2204900"/>
                  <a:pt x="1613557" y="2179832"/>
                  <a:pt x="1582634" y="2179832"/>
                </a:cubicBezTo>
                <a:close/>
                <a:moveTo>
                  <a:pt x="837062" y="2179832"/>
                </a:moveTo>
                <a:cubicBezTo>
                  <a:pt x="806139" y="2179832"/>
                  <a:pt x="781071" y="2204900"/>
                  <a:pt x="781071" y="2235823"/>
                </a:cubicBezTo>
                <a:lnTo>
                  <a:pt x="781071" y="2459781"/>
                </a:lnTo>
                <a:cubicBezTo>
                  <a:pt x="781071" y="2490704"/>
                  <a:pt x="806139" y="2515772"/>
                  <a:pt x="837062" y="2515772"/>
                </a:cubicBezTo>
                <a:lnTo>
                  <a:pt x="1061020" y="2515772"/>
                </a:lnTo>
                <a:cubicBezTo>
                  <a:pt x="1091943" y="2515772"/>
                  <a:pt x="1117011" y="2490704"/>
                  <a:pt x="1117011" y="2459781"/>
                </a:cubicBezTo>
                <a:lnTo>
                  <a:pt x="1117011" y="2235823"/>
                </a:lnTo>
                <a:cubicBezTo>
                  <a:pt x="1117011" y="2204900"/>
                  <a:pt x="1091943" y="2179832"/>
                  <a:pt x="1061020" y="2179832"/>
                </a:cubicBezTo>
                <a:close/>
                <a:moveTo>
                  <a:pt x="315448" y="2179832"/>
                </a:moveTo>
                <a:cubicBezTo>
                  <a:pt x="284525" y="2179832"/>
                  <a:pt x="259457" y="2204900"/>
                  <a:pt x="259457" y="2235823"/>
                </a:cubicBezTo>
                <a:lnTo>
                  <a:pt x="259457" y="2459781"/>
                </a:lnTo>
                <a:cubicBezTo>
                  <a:pt x="259457" y="2490704"/>
                  <a:pt x="284525" y="2515772"/>
                  <a:pt x="315448" y="2515772"/>
                </a:cubicBezTo>
                <a:lnTo>
                  <a:pt x="539406" y="2515772"/>
                </a:lnTo>
                <a:cubicBezTo>
                  <a:pt x="570329" y="2515772"/>
                  <a:pt x="595397" y="2490704"/>
                  <a:pt x="595397" y="2459781"/>
                </a:cubicBezTo>
                <a:lnTo>
                  <a:pt x="595397" y="2235823"/>
                </a:lnTo>
                <a:cubicBezTo>
                  <a:pt x="595397" y="2204900"/>
                  <a:pt x="570329" y="2179832"/>
                  <a:pt x="539406" y="2179832"/>
                </a:cubicBezTo>
                <a:close/>
                <a:moveTo>
                  <a:pt x="1880291" y="1683512"/>
                </a:moveTo>
                <a:cubicBezTo>
                  <a:pt x="1849368" y="1683512"/>
                  <a:pt x="1824300" y="1708580"/>
                  <a:pt x="1824300" y="1739503"/>
                </a:cubicBezTo>
                <a:lnTo>
                  <a:pt x="1824300" y="1963461"/>
                </a:lnTo>
                <a:cubicBezTo>
                  <a:pt x="1824300" y="1994384"/>
                  <a:pt x="1849368" y="2019452"/>
                  <a:pt x="1880291" y="2019452"/>
                </a:cubicBezTo>
                <a:lnTo>
                  <a:pt x="2104249" y="2019452"/>
                </a:lnTo>
                <a:cubicBezTo>
                  <a:pt x="2135172" y="2019452"/>
                  <a:pt x="2160240" y="1994384"/>
                  <a:pt x="2160240" y="1963461"/>
                </a:cubicBezTo>
                <a:lnTo>
                  <a:pt x="2160240" y="1739503"/>
                </a:lnTo>
                <a:cubicBezTo>
                  <a:pt x="2160240" y="1708580"/>
                  <a:pt x="2135172" y="1683512"/>
                  <a:pt x="2104249" y="1683512"/>
                </a:cubicBezTo>
                <a:close/>
                <a:moveTo>
                  <a:pt x="1358676" y="1683512"/>
                </a:moveTo>
                <a:cubicBezTo>
                  <a:pt x="1327753" y="1683512"/>
                  <a:pt x="1302685" y="1708580"/>
                  <a:pt x="1302685" y="1739503"/>
                </a:cubicBezTo>
                <a:lnTo>
                  <a:pt x="1302685" y="1963461"/>
                </a:lnTo>
                <a:cubicBezTo>
                  <a:pt x="1302685" y="1994384"/>
                  <a:pt x="1327753" y="2019452"/>
                  <a:pt x="1358676" y="2019452"/>
                </a:cubicBezTo>
                <a:lnTo>
                  <a:pt x="1582634" y="2019452"/>
                </a:lnTo>
                <a:cubicBezTo>
                  <a:pt x="1613557" y="2019452"/>
                  <a:pt x="1638625" y="1994384"/>
                  <a:pt x="1638625" y="1963461"/>
                </a:cubicBezTo>
                <a:lnTo>
                  <a:pt x="1638625" y="1739503"/>
                </a:lnTo>
                <a:cubicBezTo>
                  <a:pt x="1638625" y="1708580"/>
                  <a:pt x="1613557" y="1683512"/>
                  <a:pt x="1582634" y="1683512"/>
                </a:cubicBezTo>
                <a:close/>
                <a:moveTo>
                  <a:pt x="837062" y="1683512"/>
                </a:moveTo>
                <a:cubicBezTo>
                  <a:pt x="806139" y="1683512"/>
                  <a:pt x="781071" y="1708580"/>
                  <a:pt x="781071" y="1739503"/>
                </a:cubicBezTo>
                <a:lnTo>
                  <a:pt x="781071" y="1963461"/>
                </a:lnTo>
                <a:cubicBezTo>
                  <a:pt x="781071" y="1994384"/>
                  <a:pt x="806139" y="2019452"/>
                  <a:pt x="837062" y="2019452"/>
                </a:cubicBezTo>
                <a:lnTo>
                  <a:pt x="1061020" y="2019452"/>
                </a:lnTo>
                <a:cubicBezTo>
                  <a:pt x="1091943" y="2019452"/>
                  <a:pt x="1117011" y="1994384"/>
                  <a:pt x="1117011" y="1963461"/>
                </a:cubicBezTo>
                <a:lnTo>
                  <a:pt x="1117011" y="1739503"/>
                </a:lnTo>
                <a:cubicBezTo>
                  <a:pt x="1117011" y="1708580"/>
                  <a:pt x="1091943" y="1683512"/>
                  <a:pt x="1061020" y="1683512"/>
                </a:cubicBezTo>
                <a:close/>
                <a:moveTo>
                  <a:pt x="315448" y="1683512"/>
                </a:moveTo>
                <a:cubicBezTo>
                  <a:pt x="284525" y="1683512"/>
                  <a:pt x="259457" y="1708580"/>
                  <a:pt x="259457" y="1739503"/>
                </a:cubicBezTo>
                <a:lnTo>
                  <a:pt x="259457" y="1963461"/>
                </a:lnTo>
                <a:cubicBezTo>
                  <a:pt x="259457" y="1994384"/>
                  <a:pt x="284525" y="2019452"/>
                  <a:pt x="315448" y="2019452"/>
                </a:cubicBezTo>
                <a:lnTo>
                  <a:pt x="539406" y="2019452"/>
                </a:lnTo>
                <a:cubicBezTo>
                  <a:pt x="570329" y="2019452"/>
                  <a:pt x="595397" y="1994384"/>
                  <a:pt x="595397" y="1963461"/>
                </a:cubicBezTo>
                <a:lnTo>
                  <a:pt x="595397" y="1739503"/>
                </a:lnTo>
                <a:cubicBezTo>
                  <a:pt x="595397" y="1708580"/>
                  <a:pt x="570329" y="1683512"/>
                  <a:pt x="539406" y="1683512"/>
                </a:cubicBezTo>
                <a:close/>
                <a:moveTo>
                  <a:pt x="1880291" y="1187192"/>
                </a:moveTo>
                <a:cubicBezTo>
                  <a:pt x="1849368" y="1187192"/>
                  <a:pt x="1824300" y="1212260"/>
                  <a:pt x="1824300" y="1243183"/>
                </a:cubicBezTo>
                <a:lnTo>
                  <a:pt x="1824300" y="1467141"/>
                </a:lnTo>
                <a:cubicBezTo>
                  <a:pt x="1824300" y="1498064"/>
                  <a:pt x="1849368" y="1523132"/>
                  <a:pt x="1880291" y="1523132"/>
                </a:cubicBezTo>
                <a:lnTo>
                  <a:pt x="2104249" y="1523132"/>
                </a:lnTo>
                <a:cubicBezTo>
                  <a:pt x="2135172" y="1523132"/>
                  <a:pt x="2160240" y="1498064"/>
                  <a:pt x="2160240" y="1467141"/>
                </a:cubicBezTo>
                <a:lnTo>
                  <a:pt x="2160240" y="1243183"/>
                </a:lnTo>
                <a:cubicBezTo>
                  <a:pt x="2160240" y="1212260"/>
                  <a:pt x="2135172" y="1187192"/>
                  <a:pt x="2104249" y="1187192"/>
                </a:cubicBezTo>
                <a:close/>
                <a:moveTo>
                  <a:pt x="1358676" y="1187192"/>
                </a:moveTo>
                <a:cubicBezTo>
                  <a:pt x="1327753" y="1187192"/>
                  <a:pt x="1302685" y="1212260"/>
                  <a:pt x="1302685" y="1243183"/>
                </a:cubicBezTo>
                <a:lnTo>
                  <a:pt x="1302685" y="1467141"/>
                </a:lnTo>
                <a:cubicBezTo>
                  <a:pt x="1302685" y="1498064"/>
                  <a:pt x="1327753" y="1523132"/>
                  <a:pt x="1358676" y="1523132"/>
                </a:cubicBezTo>
                <a:lnTo>
                  <a:pt x="1582634" y="1523132"/>
                </a:lnTo>
                <a:cubicBezTo>
                  <a:pt x="1613557" y="1523132"/>
                  <a:pt x="1638625" y="1498064"/>
                  <a:pt x="1638625" y="1467141"/>
                </a:cubicBezTo>
                <a:lnTo>
                  <a:pt x="1638625" y="1243183"/>
                </a:lnTo>
                <a:cubicBezTo>
                  <a:pt x="1638625" y="1212260"/>
                  <a:pt x="1613557" y="1187192"/>
                  <a:pt x="1582634" y="1187192"/>
                </a:cubicBezTo>
                <a:close/>
                <a:moveTo>
                  <a:pt x="837062" y="1187192"/>
                </a:moveTo>
                <a:cubicBezTo>
                  <a:pt x="806139" y="1187192"/>
                  <a:pt x="781071" y="1212260"/>
                  <a:pt x="781071" y="1243183"/>
                </a:cubicBezTo>
                <a:lnTo>
                  <a:pt x="781071" y="1467141"/>
                </a:lnTo>
                <a:cubicBezTo>
                  <a:pt x="781071" y="1498064"/>
                  <a:pt x="806139" y="1523132"/>
                  <a:pt x="837062" y="1523132"/>
                </a:cubicBezTo>
                <a:lnTo>
                  <a:pt x="1061020" y="1523132"/>
                </a:lnTo>
                <a:cubicBezTo>
                  <a:pt x="1091943" y="1523132"/>
                  <a:pt x="1117011" y="1498064"/>
                  <a:pt x="1117011" y="1467141"/>
                </a:cubicBezTo>
                <a:lnTo>
                  <a:pt x="1117011" y="1243183"/>
                </a:lnTo>
                <a:cubicBezTo>
                  <a:pt x="1117011" y="1212260"/>
                  <a:pt x="1091943" y="1187192"/>
                  <a:pt x="1061020" y="1187192"/>
                </a:cubicBezTo>
                <a:close/>
                <a:moveTo>
                  <a:pt x="315448" y="1187192"/>
                </a:moveTo>
                <a:cubicBezTo>
                  <a:pt x="284525" y="1187192"/>
                  <a:pt x="259457" y="1212260"/>
                  <a:pt x="259457" y="1243183"/>
                </a:cubicBezTo>
                <a:lnTo>
                  <a:pt x="259457" y="1467141"/>
                </a:lnTo>
                <a:cubicBezTo>
                  <a:pt x="259457" y="1498064"/>
                  <a:pt x="284525" y="1523132"/>
                  <a:pt x="315448" y="1523132"/>
                </a:cubicBezTo>
                <a:lnTo>
                  <a:pt x="539406" y="1523132"/>
                </a:lnTo>
                <a:cubicBezTo>
                  <a:pt x="570329" y="1523132"/>
                  <a:pt x="595397" y="1498064"/>
                  <a:pt x="595397" y="1467141"/>
                </a:cubicBezTo>
                <a:lnTo>
                  <a:pt x="595397" y="1243183"/>
                </a:lnTo>
                <a:cubicBezTo>
                  <a:pt x="595397" y="1212260"/>
                  <a:pt x="570329" y="1187192"/>
                  <a:pt x="539406" y="1187192"/>
                </a:cubicBezTo>
                <a:close/>
                <a:moveTo>
                  <a:pt x="348041" y="163575"/>
                </a:moveTo>
                <a:cubicBezTo>
                  <a:pt x="275130" y="163575"/>
                  <a:pt x="216024" y="222681"/>
                  <a:pt x="216024" y="295592"/>
                </a:cubicBezTo>
                <a:lnTo>
                  <a:pt x="216024" y="823646"/>
                </a:lnTo>
                <a:cubicBezTo>
                  <a:pt x="216024" y="896557"/>
                  <a:pt x="275130" y="955663"/>
                  <a:pt x="348041" y="955663"/>
                </a:cubicBezTo>
                <a:lnTo>
                  <a:pt x="2100231" y="955663"/>
                </a:lnTo>
                <a:cubicBezTo>
                  <a:pt x="2173142" y="955663"/>
                  <a:pt x="2232248" y="896557"/>
                  <a:pt x="2232248" y="823646"/>
                </a:cubicBezTo>
                <a:lnTo>
                  <a:pt x="2232248" y="295592"/>
                </a:lnTo>
                <a:cubicBezTo>
                  <a:pt x="2232248" y="222681"/>
                  <a:pt x="2173142" y="163575"/>
                  <a:pt x="2100231" y="163575"/>
                </a:cubicBezTo>
                <a:close/>
                <a:moveTo>
                  <a:pt x="265172" y="0"/>
                </a:moveTo>
                <a:lnTo>
                  <a:pt x="2183100" y="0"/>
                </a:lnTo>
                <a:cubicBezTo>
                  <a:pt x="2329550" y="0"/>
                  <a:pt x="2448272" y="118722"/>
                  <a:pt x="2448272" y="265172"/>
                </a:cubicBezTo>
                <a:lnTo>
                  <a:pt x="2448272" y="2974828"/>
                </a:lnTo>
                <a:cubicBezTo>
                  <a:pt x="2448272" y="3121278"/>
                  <a:pt x="2329550" y="3240000"/>
                  <a:pt x="2183100" y="3240000"/>
                </a:cubicBezTo>
                <a:lnTo>
                  <a:pt x="265172" y="3240000"/>
                </a:lnTo>
                <a:cubicBezTo>
                  <a:pt x="118722" y="3240000"/>
                  <a:pt x="0" y="3121278"/>
                  <a:pt x="0" y="2974828"/>
                </a:cubicBezTo>
                <a:lnTo>
                  <a:pt x="0" y="265172"/>
                </a:lnTo>
                <a:cubicBezTo>
                  <a:pt x="0" y="118722"/>
                  <a:pt x="118722" y="0"/>
                  <a:pt x="26517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24" name="Rectangle 16">
            <a:extLst>
              <a:ext uri="{FF2B5EF4-FFF2-40B4-BE49-F238E27FC236}">
                <a16:creationId xmlns:a16="http://schemas.microsoft.com/office/drawing/2014/main" id="{F1B1338F-0CC6-4275-A7E6-2CC620E14971}"/>
              </a:ext>
            </a:extLst>
          </p:cNvPr>
          <p:cNvSpPr/>
          <p:nvPr/>
        </p:nvSpPr>
        <p:spPr>
          <a:xfrm rot="2700000">
            <a:off x="2356852" y="5664758"/>
            <a:ext cx="265920" cy="476745"/>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44" name="Parallelogram 30">
            <a:extLst>
              <a:ext uri="{FF2B5EF4-FFF2-40B4-BE49-F238E27FC236}">
                <a16:creationId xmlns:a16="http://schemas.microsoft.com/office/drawing/2014/main" id="{75BC34E8-96E4-387A-0FBD-BCF40B720132}"/>
              </a:ext>
            </a:extLst>
          </p:cNvPr>
          <p:cNvSpPr/>
          <p:nvPr/>
        </p:nvSpPr>
        <p:spPr>
          <a:xfrm flipH="1">
            <a:off x="3190768" y="5674659"/>
            <a:ext cx="382777" cy="469143"/>
          </a:xfrm>
          <a:custGeom>
            <a:avLst/>
            <a:gdLst/>
            <a:ahLst/>
            <a:cxnLst/>
            <a:rect l="l" t="t" r="r" b="b"/>
            <a:pathLst>
              <a:path w="3240000" h="3248012">
                <a:moveTo>
                  <a:pt x="712553" y="858820"/>
                </a:moveTo>
                <a:cubicBezTo>
                  <a:pt x="727950" y="858820"/>
                  <a:pt x="743348" y="864694"/>
                  <a:pt x="755096" y="876443"/>
                </a:cubicBezTo>
                <a:lnTo>
                  <a:pt x="1193671" y="1315016"/>
                </a:lnTo>
                <a:lnTo>
                  <a:pt x="1509169" y="999517"/>
                </a:lnTo>
                <a:cubicBezTo>
                  <a:pt x="1509517" y="999169"/>
                  <a:pt x="1509868" y="998827"/>
                  <a:pt x="1510414" y="998691"/>
                </a:cubicBezTo>
                <a:lnTo>
                  <a:pt x="1518932" y="988592"/>
                </a:lnTo>
                <a:cubicBezTo>
                  <a:pt x="1531945" y="978263"/>
                  <a:pt x="1547912" y="974188"/>
                  <a:pt x="1563209" y="975946"/>
                </a:cubicBezTo>
                <a:cubicBezTo>
                  <a:pt x="1578505" y="977705"/>
                  <a:pt x="1593131" y="985299"/>
                  <a:pt x="1603459" y="998313"/>
                </a:cubicBezTo>
                <a:lnTo>
                  <a:pt x="1892346" y="1362277"/>
                </a:lnTo>
                <a:lnTo>
                  <a:pt x="2149759" y="1177067"/>
                </a:lnTo>
                <a:lnTo>
                  <a:pt x="2151621" y="1174867"/>
                </a:lnTo>
                <a:cubicBezTo>
                  <a:pt x="2159033" y="1169006"/>
                  <a:pt x="2167397" y="1165168"/>
                  <a:pt x="2176160" y="1163802"/>
                </a:cubicBezTo>
                <a:cubicBezTo>
                  <a:pt x="2177188" y="1163485"/>
                  <a:pt x="2178237" y="1163269"/>
                  <a:pt x="2179375" y="1163558"/>
                </a:cubicBezTo>
                <a:cubicBezTo>
                  <a:pt x="2184768" y="1161771"/>
                  <a:pt x="2190389" y="1161654"/>
                  <a:pt x="2195921" y="1162300"/>
                </a:cubicBezTo>
                <a:cubicBezTo>
                  <a:pt x="2196662" y="1162386"/>
                  <a:pt x="2197402" y="1162487"/>
                  <a:pt x="2198081" y="1162987"/>
                </a:cubicBezTo>
                <a:cubicBezTo>
                  <a:pt x="2202197" y="1163290"/>
                  <a:pt x="2206218" y="1164270"/>
                  <a:pt x="2209739" y="1166702"/>
                </a:cubicBezTo>
                <a:cubicBezTo>
                  <a:pt x="2213116" y="1166857"/>
                  <a:pt x="2216051" y="1168231"/>
                  <a:pt x="2218766" y="1170038"/>
                </a:cubicBezTo>
                <a:cubicBezTo>
                  <a:pt x="2225342" y="1173160"/>
                  <a:pt x="2231151" y="1177875"/>
                  <a:pt x="2235489" y="1184194"/>
                </a:cubicBezTo>
                <a:lnTo>
                  <a:pt x="2236132" y="1184737"/>
                </a:lnTo>
                <a:lnTo>
                  <a:pt x="2236287" y="1184934"/>
                </a:lnTo>
                <a:lnTo>
                  <a:pt x="2238712" y="1187183"/>
                </a:lnTo>
                <a:cubicBezTo>
                  <a:pt x="2239115" y="1187744"/>
                  <a:pt x="2239507" y="1188310"/>
                  <a:pt x="2239574" y="1189090"/>
                </a:cubicBezTo>
                <a:lnTo>
                  <a:pt x="2540580" y="1569705"/>
                </a:lnTo>
                <a:cubicBezTo>
                  <a:pt x="2561191" y="1595768"/>
                  <a:pt x="2556772" y="1633604"/>
                  <a:pt x="2530710" y="1654215"/>
                </a:cubicBezTo>
                <a:cubicBezTo>
                  <a:pt x="2504647" y="1674827"/>
                  <a:pt x="2466811" y="1670408"/>
                  <a:pt x="2446199" y="1644345"/>
                </a:cubicBezTo>
                <a:lnTo>
                  <a:pt x="2177884" y="1305067"/>
                </a:lnTo>
                <a:lnTo>
                  <a:pt x="1934804" y="1479967"/>
                </a:lnTo>
                <a:cubicBezTo>
                  <a:pt x="1927367" y="1485317"/>
                  <a:pt x="1919123" y="1488726"/>
                  <a:pt x="1910598" y="1489881"/>
                </a:cubicBezTo>
                <a:cubicBezTo>
                  <a:pt x="1885257" y="1507791"/>
                  <a:pt x="1850121" y="1502627"/>
                  <a:pt x="1830495" y="1477903"/>
                </a:cubicBezTo>
                <a:lnTo>
                  <a:pt x="1551924" y="1126933"/>
                </a:lnTo>
                <a:lnTo>
                  <a:pt x="1239041" y="1439816"/>
                </a:lnTo>
                <a:cubicBezTo>
                  <a:pt x="1226569" y="1452288"/>
                  <a:pt x="1209983" y="1458139"/>
                  <a:pt x="1193674" y="1456888"/>
                </a:cubicBezTo>
                <a:cubicBezTo>
                  <a:pt x="1177363" y="1458142"/>
                  <a:pt x="1160774" y="1452290"/>
                  <a:pt x="1148301" y="1439816"/>
                </a:cubicBezTo>
                <a:lnTo>
                  <a:pt x="670011" y="961527"/>
                </a:lnTo>
                <a:cubicBezTo>
                  <a:pt x="646515" y="938031"/>
                  <a:pt x="646515" y="899938"/>
                  <a:pt x="670011" y="876442"/>
                </a:cubicBezTo>
                <a:cubicBezTo>
                  <a:pt x="681760" y="864694"/>
                  <a:pt x="697157" y="858820"/>
                  <a:pt x="712553" y="858820"/>
                </a:cubicBezTo>
                <a:close/>
                <a:moveTo>
                  <a:pt x="2790000" y="699581"/>
                </a:moveTo>
                <a:lnTo>
                  <a:pt x="450000" y="699581"/>
                </a:lnTo>
                <a:lnTo>
                  <a:pt x="450000" y="1851581"/>
                </a:lnTo>
                <a:lnTo>
                  <a:pt x="2790000" y="1851581"/>
                </a:lnTo>
                <a:close/>
                <a:moveTo>
                  <a:pt x="2987972" y="519497"/>
                </a:moveTo>
                <a:lnTo>
                  <a:pt x="2987972" y="2031665"/>
                </a:lnTo>
                <a:lnTo>
                  <a:pt x="252028" y="2031665"/>
                </a:lnTo>
                <a:lnTo>
                  <a:pt x="252028" y="519497"/>
                </a:lnTo>
                <a:close/>
                <a:moveTo>
                  <a:pt x="1620000" y="0"/>
                </a:moveTo>
                <a:cubicBezTo>
                  <a:pt x="1540462" y="0"/>
                  <a:pt x="1475984" y="64478"/>
                  <a:pt x="1475984" y="144016"/>
                </a:cubicBezTo>
                <a:lnTo>
                  <a:pt x="1475984" y="267469"/>
                </a:lnTo>
                <a:lnTo>
                  <a:pt x="0" y="267469"/>
                </a:lnTo>
                <a:lnTo>
                  <a:pt x="0" y="2283693"/>
                </a:lnTo>
                <a:lnTo>
                  <a:pt x="852101" y="2283693"/>
                </a:lnTo>
                <a:lnTo>
                  <a:pt x="323771" y="3248012"/>
                </a:lnTo>
                <a:lnTo>
                  <a:pt x="621526" y="3248012"/>
                </a:lnTo>
                <a:lnTo>
                  <a:pt x="1149856" y="2283693"/>
                </a:lnTo>
                <a:lnTo>
                  <a:pt x="2090146" y="2283693"/>
                </a:lnTo>
                <a:lnTo>
                  <a:pt x="2618476" y="3248012"/>
                </a:lnTo>
                <a:lnTo>
                  <a:pt x="2916231" y="3248012"/>
                </a:lnTo>
                <a:lnTo>
                  <a:pt x="2387901" y="2283693"/>
                </a:lnTo>
                <a:lnTo>
                  <a:pt x="3240000" y="2283693"/>
                </a:lnTo>
                <a:lnTo>
                  <a:pt x="3240000" y="267469"/>
                </a:lnTo>
                <a:lnTo>
                  <a:pt x="1764016" y="267469"/>
                </a:lnTo>
                <a:lnTo>
                  <a:pt x="1764016" y="144016"/>
                </a:lnTo>
                <a:cubicBezTo>
                  <a:pt x="1764016" y="64478"/>
                  <a:pt x="1699538" y="0"/>
                  <a:pt x="1620000" y="0"/>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solidFill>
                <a:schemeClr val="bg1"/>
              </a:solidFill>
            </a:endParaRPr>
          </a:p>
        </p:txBody>
      </p:sp>
      <p:sp>
        <p:nvSpPr>
          <p:cNvPr id="45" name="Rectangle 9">
            <a:extLst>
              <a:ext uri="{FF2B5EF4-FFF2-40B4-BE49-F238E27FC236}">
                <a16:creationId xmlns:a16="http://schemas.microsoft.com/office/drawing/2014/main" id="{5445E1A5-907D-6479-9F97-839E164DC7C6}"/>
              </a:ext>
            </a:extLst>
          </p:cNvPr>
          <p:cNvSpPr/>
          <p:nvPr/>
        </p:nvSpPr>
        <p:spPr>
          <a:xfrm>
            <a:off x="4132157" y="5662458"/>
            <a:ext cx="439196" cy="408848"/>
          </a:xfrm>
          <a:custGeom>
            <a:avLst/>
            <a:gdLst/>
            <a:ahLst/>
            <a:cxnLst/>
            <a:rect l="l" t="t" r="r" b="b"/>
            <a:pathLst>
              <a:path w="3228210" h="3222968">
                <a:moveTo>
                  <a:pt x="1619999" y="642446"/>
                </a:moveTo>
                <a:lnTo>
                  <a:pt x="2664115" y="1686562"/>
                </a:lnTo>
                <a:lnTo>
                  <a:pt x="2664116" y="1686562"/>
                </a:lnTo>
                <a:lnTo>
                  <a:pt x="2664116" y="3222968"/>
                </a:lnTo>
                <a:lnTo>
                  <a:pt x="2015013" y="3222968"/>
                </a:lnTo>
                <a:lnTo>
                  <a:pt x="2015013" y="2511495"/>
                </a:lnTo>
                <a:cubicBezTo>
                  <a:pt x="2015013" y="2399422"/>
                  <a:pt x="1924159" y="2308568"/>
                  <a:pt x="1812086" y="2308568"/>
                </a:cubicBezTo>
                <a:lnTo>
                  <a:pt x="1427912" y="2308568"/>
                </a:lnTo>
                <a:cubicBezTo>
                  <a:pt x="1315839" y="2308568"/>
                  <a:pt x="1224985" y="2399422"/>
                  <a:pt x="1224985" y="2511495"/>
                </a:cubicBezTo>
                <a:lnTo>
                  <a:pt x="1224985" y="3222968"/>
                </a:lnTo>
                <a:lnTo>
                  <a:pt x="575882" y="3222968"/>
                </a:lnTo>
                <a:lnTo>
                  <a:pt x="575882" y="1686562"/>
                </a:lnTo>
                <a:lnTo>
                  <a:pt x="575884" y="1686562"/>
                </a:lnTo>
                <a:close/>
                <a:moveTo>
                  <a:pt x="509997" y="122689"/>
                </a:moveTo>
                <a:lnTo>
                  <a:pt x="942045" y="122689"/>
                </a:lnTo>
                <a:lnTo>
                  <a:pt x="942045" y="542556"/>
                </a:lnTo>
                <a:lnTo>
                  <a:pt x="509997" y="974604"/>
                </a:lnTo>
                <a:close/>
                <a:moveTo>
                  <a:pt x="1620001" y="7099"/>
                </a:moveTo>
                <a:lnTo>
                  <a:pt x="3228210" y="1686560"/>
                </a:lnTo>
                <a:lnTo>
                  <a:pt x="2900441" y="1686560"/>
                </a:lnTo>
                <a:lnTo>
                  <a:pt x="1620001" y="349390"/>
                </a:lnTo>
                <a:close/>
                <a:moveTo>
                  <a:pt x="1619999" y="0"/>
                </a:moveTo>
                <a:lnTo>
                  <a:pt x="1619999" y="342291"/>
                </a:lnTo>
                <a:lnTo>
                  <a:pt x="330172" y="1679462"/>
                </a:lnTo>
                <a:lnTo>
                  <a:pt x="0" y="1679462"/>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4" name="Rectangle 1">
            <a:extLst>
              <a:ext uri="{FF2B5EF4-FFF2-40B4-BE49-F238E27FC236}">
                <a16:creationId xmlns:a16="http://schemas.microsoft.com/office/drawing/2014/main" id="{32DD0BCB-CA5F-F1AC-B499-D39478BFD845}"/>
              </a:ext>
            </a:extLst>
          </p:cNvPr>
          <p:cNvSpPr>
            <a:spLocks noChangeArrowheads="1"/>
          </p:cNvSpPr>
          <p:nvPr/>
        </p:nvSpPr>
        <p:spPr bwMode="auto">
          <a:xfrm>
            <a:off x="791151" y="1466034"/>
            <a:ext cx="10277365" cy="42062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25392" rIns="0" bIns="2539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3000" dirty="0">
                <a:solidFill>
                  <a:srgbClr val="1D1C1D"/>
                </a:solidFill>
                <a:latin typeface="Monaco"/>
              </a:rPr>
              <a:t>R-Squared (train): 0.9810348099168302</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3000" dirty="0">
                <a:solidFill>
                  <a:srgbClr val="1D1C1D"/>
                </a:solidFill>
                <a:latin typeface="Monaco"/>
              </a:rPr>
              <a:t>R-Squared (test): 0.7932797852562208</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000" b="0" i="0" u="none" strike="noStrike" cap="none" normalizeH="0" baseline="0" dirty="0">
                <a:ln>
                  <a:noFill/>
                </a:ln>
                <a:solidFill>
                  <a:srgbClr val="1D1C1D"/>
                </a:solidFill>
                <a:effectLst/>
                <a:latin typeface="Monaco"/>
              </a:rPr>
              <a:t>Mean Absolute Error: 0.2948221013030288</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000" b="0" i="0" u="none" strike="noStrike" cap="none" normalizeH="0" baseline="0" dirty="0">
                <a:ln>
                  <a:noFill/>
                </a:ln>
                <a:solidFill>
                  <a:srgbClr val="1D1C1D"/>
                </a:solidFill>
                <a:effectLst/>
                <a:latin typeface="Monaco"/>
              </a:rPr>
              <a:t>Mean Absolute Percentage Error: 104.1188465552453</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000" b="0" i="0" u="none" strike="noStrike" cap="none" normalizeH="0" baseline="0" dirty="0">
                <a:ln>
                  <a:noFill/>
                </a:ln>
                <a:solidFill>
                  <a:srgbClr val="1D1C1D"/>
                </a:solidFill>
                <a:effectLst/>
                <a:latin typeface="Monaco"/>
              </a:rPr>
              <a:t>Mean Squared Error: 0.12061060454605094</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000" b="0" i="0" u="none" strike="noStrike" cap="none" normalizeH="0" baseline="0" dirty="0">
                <a:ln>
                  <a:noFill/>
                </a:ln>
                <a:solidFill>
                  <a:srgbClr val="1D1C1D"/>
                </a:solidFill>
                <a:effectLst/>
                <a:latin typeface="Monaco"/>
              </a:rPr>
              <a:t>Root Mean Squared Error: 0.34729037496891696</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000" b="0" i="0" u="none" strike="noStrike" cap="none" normalizeH="0" baseline="0" dirty="0">
                <a:ln>
                  <a:noFill/>
                </a:ln>
                <a:solidFill>
                  <a:srgbClr val="1D1C1D"/>
                </a:solidFill>
                <a:effectLst/>
                <a:latin typeface="Monaco"/>
              </a:rPr>
              <a:t>Normalized Root Mean Squared Error: 0.14536707357190323</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000" b="0" i="0" u="none" strike="noStrike" cap="none" normalizeH="0" baseline="0" dirty="0">
                <a:ln>
                  <a:noFill/>
                </a:ln>
                <a:solidFill>
                  <a:srgbClr val="1D1C1D"/>
                </a:solidFill>
                <a:effectLst/>
                <a:latin typeface="Monaco"/>
              </a:rPr>
              <a:t>Weighted Absolute Percentage Error: 39.489782829815134</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000" b="0" i="0" u="none" strike="noStrike" cap="none" normalizeH="0" baseline="0" dirty="0">
                <a:ln>
                  <a:noFill/>
                </a:ln>
                <a:solidFill>
                  <a:srgbClr val="1D1C1D"/>
                </a:solidFill>
                <a:effectLst/>
                <a:latin typeface="Monaco"/>
              </a:rPr>
              <a:t>Weighted Mean Absolute Percentage Error: 23.778567482963275</a:t>
            </a:r>
          </a:p>
        </p:txBody>
      </p:sp>
    </p:spTree>
    <p:extLst>
      <p:ext uri="{BB962C8B-B14F-4D97-AF65-F5344CB8AC3E}">
        <p14:creationId xmlns:p14="http://schemas.microsoft.com/office/powerpoint/2010/main" val="26457682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dirty="0">
                <a:latin typeface="Vijaya" panose="02020604020202020204" pitchFamily="18" charset="0"/>
                <a:cs typeface="Vijaya" panose="02020604020202020204" pitchFamily="18" charset="0"/>
              </a:rPr>
              <a:t>Model #1 Loss</a:t>
            </a:r>
          </a:p>
        </p:txBody>
      </p:sp>
      <p:sp>
        <p:nvSpPr>
          <p:cNvPr id="23" name="Rounded Rectangle 10">
            <a:extLst>
              <a:ext uri="{FF2B5EF4-FFF2-40B4-BE49-F238E27FC236}">
                <a16:creationId xmlns:a16="http://schemas.microsoft.com/office/drawing/2014/main" id="{373610AB-10CC-4D95-B7FC-AE70B18385ED}"/>
              </a:ext>
            </a:extLst>
          </p:cNvPr>
          <p:cNvSpPr/>
          <p:nvPr/>
        </p:nvSpPr>
        <p:spPr>
          <a:xfrm>
            <a:off x="1399020" y="5734954"/>
            <a:ext cx="254160" cy="336352"/>
          </a:xfrm>
          <a:custGeom>
            <a:avLst/>
            <a:gdLst/>
            <a:ahLst/>
            <a:cxnLst/>
            <a:rect l="l" t="t" r="r" b="b"/>
            <a:pathLst>
              <a:path w="2448272" h="3240000">
                <a:moveTo>
                  <a:pt x="1358676" y="2676152"/>
                </a:moveTo>
                <a:cubicBezTo>
                  <a:pt x="1327753" y="2676152"/>
                  <a:pt x="1302685" y="2701220"/>
                  <a:pt x="1302685" y="2732143"/>
                </a:cubicBezTo>
                <a:lnTo>
                  <a:pt x="1302685" y="2956101"/>
                </a:lnTo>
                <a:cubicBezTo>
                  <a:pt x="1302685" y="2987024"/>
                  <a:pt x="1327753" y="3012092"/>
                  <a:pt x="1358676" y="3012092"/>
                </a:cubicBezTo>
                <a:lnTo>
                  <a:pt x="1582634" y="3012092"/>
                </a:lnTo>
                <a:cubicBezTo>
                  <a:pt x="1613557" y="3012092"/>
                  <a:pt x="1638625" y="2987024"/>
                  <a:pt x="1638625" y="2956101"/>
                </a:cubicBezTo>
                <a:lnTo>
                  <a:pt x="1638625" y="2732143"/>
                </a:lnTo>
                <a:cubicBezTo>
                  <a:pt x="1638625" y="2701220"/>
                  <a:pt x="1613557" y="2676152"/>
                  <a:pt x="1582634" y="2676152"/>
                </a:cubicBezTo>
                <a:close/>
                <a:moveTo>
                  <a:pt x="837062" y="2676152"/>
                </a:moveTo>
                <a:cubicBezTo>
                  <a:pt x="806139" y="2676152"/>
                  <a:pt x="781071" y="2701220"/>
                  <a:pt x="781071" y="2732143"/>
                </a:cubicBezTo>
                <a:lnTo>
                  <a:pt x="781071" y="2956101"/>
                </a:lnTo>
                <a:cubicBezTo>
                  <a:pt x="781071" y="2987024"/>
                  <a:pt x="806139" y="3012092"/>
                  <a:pt x="837062" y="3012092"/>
                </a:cubicBezTo>
                <a:lnTo>
                  <a:pt x="1061020" y="3012092"/>
                </a:lnTo>
                <a:cubicBezTo>
                  <a:pt x="1091943" y="3012092"/>
                  <a:pt x="1117011" y="2987024"/>
                  <a:pt x="1117011" y="2956101"/>
                </a:cubicBezTo>
                <a:lnTo>
                  <a:pt x="1117011" y="2732143"/>
                </a:lnTo>
                <a:cubicBezTo>
                  <a:pt x="1117011" y="2701220"/>
                  <a:pt x="1091943" y="2676152"/>
                  <a:pt x="1061020" y="2676152"/>
                </a:cubicBezTo>
                <a:close/>
                <a:moveTo>
                  <a:pt x="315448" y="2676152"/>
                </a:moveTo>
                <a:cubicBezTo>
                  <a:pt x="284525" y="2676152"/>
                  <a:pt x="259457" y="2701220"/>
                  <a:pt x="259457" y="2732143"/>
                </a:cubicBezTo>
                <a:lnTo>
                  <a:pt x="259457" y="2956101"/>
                </a:lnTo>
                <a:cubicBezTo>
                  <a:pt x="259457" y="2987024"/>
                  <a:pt x="284525" y="3012092"/>
                  <a:pt x="315448" y="3012092"/>
                </a:cubicBezTo>
                <a:lnTo>
                  <a:pt x="539406" y="3012092"/>
                </a:lnTo>
                <a:cubicBezTo>
                  <a:pt x="570329" y="3012092"/>
                  <a:pt x="595397" y="2987024"/>
                  <a:pt x="595397" y="2956101"/>
                </a:cubicBezTo>
                <a:lnTo>
                  <a:pt x="595397" y="2732143"/>
                </a:lnTo>
                <a:cubicBezTo>
                  <a:pt x="595397" y="2701220"/>
                  <a:pt x="570329" y="2676152"/>
                  <a:pt x="539406" y="2676152"/>
                </a:cubicBezTo>
                <a:close/>
                <a:moveTo>
                  <a:pt x="1880291" y="2179832"/>
                </a:moveTo>
                <a:cubicBezTo>
                  <a:pt x="1849368" y="2179832"/>
                  <a:pt x="1824300" y="2204900"/>
                  <a:pt x="1824300" y="2235823"/>
                </a:cubicBezTo>
                <a:lnTo>
                  <a:pt x="1824300" y="2956101"/>
                </a:lnTo>
                <a:cubicBezTo>
                  <a:pt x="1824300" y="2987024"/>
                  <a:pt x="1849368" y="3012092"/>
                  <a:pt x="1880291" y="3012092"/>
                </a:cubicBezTo>
                <a:lnTo>
                  <a:pt x="2104249" y="3012092"/>
                </a:lnTo>
                <a:cubicBezTo>
                  <a:pt x="2135172" y="3012092"/>
                  <a:pt x="2160240" y="2987024"/>
                  <a:pt x="2160240" y="2956101"/>
                </a:cubicBezTo>
                <a:lnTo>
                  <a:pt x="2160240" y="2235823"/>
                </a:lnTo>
                <a:cubicBezTo>
                  <a:pt x="2160240" y="2204900"/>
                  <a:pt x="2135172" y="2179832"/>
                  <a:pt x="2104249" y="2179832"/>
                </a:cubicBezTo>
                <a:close/>
                <a:moveTo>
                  <a:pt x="1358676" y="2179832"/>
                </a:moveTo>
                <a:cubicBezTo>
                  <a:pt x="1327753" y="2179832"/>
                  <a:pt x="1302685" y="2204900"/>
                  <a:pt x="1302685" y="2235823"/>
                </a:cubicBezTo>
                <a:lnTo>
                  <a:pt x="1302685" y="2459781"/>
                </a:lnTo>
                <a:cubicBezTo>
                  <a:pt x="1302685" y="2490704"/>
                  <a:pt x="1327753" y="2515772"/>
                  <a:pt x="1358676" y="2515772"/>
                </a:cubicBezTo>
                <a:lnTo>
                  <a:pt x="1582634" y="2515772"/>
                </a:lnTo>
                <a:cubicBezTo>
                  <a:pt x="1613557" y="2515772"/>
                  <a:pt x="1638625" y="2490704"/>
                  <a:pt x="1638625" y="2459781"/>
                </a:cubicBezTo>
                <a:lnTo>
                  <a:pt x="1638625" y="2235823"/>
                </a:lnTo>
                <a:cubicBezTo>
                  <a:pt x="1638625" y="2204900"/>
                  <a:pt x="1613557" y="2179832"/>
                  <a:pt x="1582634" y="2179832"/>
                </a:cubicBezTo>
                <a:close/>
                <a:moveTo>
                  <a:pt x="837062" y="2179832"/>
                </a:moveTo>
                <a:cubicBezTo>
                  <a:pt x="806139" y="2179832"/>
                  <a:pt x="781071" y="2204900"/>
                  <a:pt x="781071" y="2235823"/>
                </a:cubicBezTo>
                <a:lnTo>
                  <a:pt x="781071" y="2459781"/>
                </a:lnTo>
                <a:cubicBezTo>
                  <a:pt x="781071" y="2490704"/>
                  <a:pt x="806139" y="2515772"/>
                  <a:pt x="837062" y="2515772"/>
                </a:cubicBezTo>
                <a:lnTo>
                  <a:pt x="1061020" y="2515772"/>
                </a:lnTo>
                <a:cubicBezTo>
                  <a:pt x="1091943" y="2515772"/>
                  <a:pt x="1117011" y="2490704"/>
                  <a:pt x="1117011" y="2459781"/>
                </a:cubicBezTo>
                <a:lnTo>
                  <a:pt x="1117011" y="2235823"/>
                </a:lnTo>
                <a:cubicBezTo>
                  <a:pt x="1117011" y="2204900"/>
                  <a:pt x="1091943" y="2179832"/>
                  <a:pt x="1061020" y="2179832"/>
                </a:cubicBezTo>
                <a:close/>
                <a:moveTo>
                  <a:pt x="315448" y="2179832"/>
                </a:moveTo>
                <a:cubicBezTo>
                  <a:pt x="284525" y="2179832"/>
                  <a:pt x="259457" y="2204900"/>
                  <a:pt x="259457" y="2235823"/>
                </a:cubicBezTo>
                <a:lnTo>
                  <a:pt x="259457" y="2459781"/>
                </a:lnTo>
                <a:cubicBezTo>
                  <a:pt x="259457" y="2490704"/>
                  <a:pt x="284525" y="2515772"/>
                  <a:pt x="315448" y="2515772"/>
                </a:cubicBezTo>
                <a:lnTo>
                  <a:pt x="539406" y="2515772"/>
                </a:lnTo>
                <a:cubicBezTo>
                  <a:pt x="570329" y="2515772"/>
                  <a:pt x="595397" y="2490704"/>
                  <a:pt x="595397" y="2459781"/>
                </a:cubicBezTo>
                <a:lnTo>
                  <a:pt x="595397" y="2235823"/>
                </a:lnTo>
                <a:cubicBezTo>
                  <a:pt x="595397" y="2204900"/>
                  <a:pt x="570329" y="2179832"/>
                  <a:pt x="539406" y="2179832"/>
                </a:cubicBezTo>
                <a:close/>
                <a:moveTo>
                  <a:pt x="1880291" y="1683512"/>
                </a:moveTo>
                <a:cubicBezTo>
                  <a:pt x="1849368" y="1683512"/>
                  <a:pt x="1824300" y="1708580"/>
                  <a:pt x="1824300" y="1739503"/>
                </a:cubicBezTo>
                <a:lnTo>
                  <a:pt x="1824300" y="1963461"/>
                </a:lnTo>
                <a:cubicBezTo>
                  <a:pt x="1824300" y="1994384"/>
                  <a:pt x="1849368" y="2019452"/>
                  <a:pt x="1880291" y="2019452"/>
                </a:cubicBezTo>
                <a:lnTo>
                  <a:pt x="2104249" y="2019452"/>
                </a:lnTo>
                <a:cubicBezTo>
                  <a:pt x="2135172" y="2019452"/>
                  <a:pt x="2160240" y="1994384"/>
                  <a:pt x="2160240" y="1963461"/>
                </a:cubicBezTo>
                <a:lnTo>
                  <a:pt x="2160240" y="1739503"/>
                </a:lnTo>
                <a:cubicBezTo>
                  <a:pt x="2160240" y="1708580"/>
                  <a:pt x="2135172" y="1683512"/>
                  <a:pt x="2104249" y="1683512"/>
                </a:cubicBezTo>
                <a:close/>
                <a:moveTo>
                  <a:pt x="1358676" y="1683512"/>
                </a:moveTo>
                <a:cubicBezTo>
                  <a:pt x="1327753" y="1683512"/>
                  <a:pt x="1302685" y="1708580"/>
                  <a:pt x="1302685" y="1739503"/>
                </a:cubicBezTo>
                <a:lnTo>
                  <a:pt x="1302685" y="1963461"/>
                </a:lnTo>
                <a:cubicBezTo>
                  <a:pt x="1302685" y="1994384"/>
                  <a:pt x="1327753" y="2019452"/>
                  <a:pt x="1358676" y="2019452"/>
                </a:cubicBezTo>
                <a:lnTo>
                  <a:pt x="1582634" y="2019452"/>
                </a:lnTo>
                <a:cubicBezTo>
                  <a:pt x="1613557" y="2019452"/>
                  <a:pt x="1638625" y="1994384"/>
                  <a:pt x="1638625" y="1963461"/>
                </a:cubicBezTo>
                <a:lnTo>
                  <a:pt x="1638625" y="1739503"/>
                </a:lnTo>
                <a:cubicBezTo>
                  <a:pt x="1638625" y="1708580"/>
                  <a:pt x="1613557" y="1683512"/>
                  <a:pt x="1582634" y="1683512"/>
                </a:cubicBezTo>
                <a:close/>
                <a:moveTo>
                  <a:pt x="837062" y="1683512"/>
                </a:moveTo>
                <a:cubicBezTo>
                  <a:pt x="806139" y="1683512"/>
                  <a:pt x="781071" y="1708580"/>
                  <a:pt x="781071" y="1739503"/>
                </a:cubicBezTo>
                <a:lnTo>
                  <a:pt x="781071" y="1963461"/>
                </a:lnTo>
                <a:cubicBezTo>
                  <a:pt x="781071" y="1994384"/>
                  <a:pt x="806139" y="2019452"/>
                  <a:pt x="837062" y="2019452"/>
                </a:cubicBezTo>
                <a:lnTo>
                  <a:pt x="1061020" y="2019452"/>
                </a:lnTo>
                <a:cubicBezTo>
                  <a:pt x="1091943" y="2019452"/>
                  <a:pt x="1117011" y="1994384"/>
                  <a:pt x="1117011" y="1963461"/>
                </a:cubicBezTo>
                <a:lnTo>
                  <a:pt x="1117011" y="1739503"/>
                </a:lnTo>
                <a:cubicBezTo>
                  <a:pt x="1117011" y="1708580"/>
                  <a:pt x="1091943" y="1683512"/>
                  <a:pt x="1061020" y="1683512"/>
                </a:cubicBezTo>
                <a:close/>
                <a:moveTo>
                  <a:pt x="315448" y="1683512"/>
                </a:moveTo>
                <a:cubicBezTo>
                  <a:pt x="284525" y="1683512"/>
                  <a:pt x="259457" y="1708580"/>
                  <a:pt x="259457" y="1739503"/>
                </a:cubicBezTo>
                <a:lnTo>
                  <a:pt x="259457" y="1963461"/>
                </a:lnTo>
                <a:cubicBezTo>
                  <a:pt x="259457" y="1994384"/>
                  <a:pt x="284525" y="2019452"/>
                  <a:pt x="315448" y="2019452"/>
                </a:cubicBezTo>
                <a:lnTo>
                  <a:pt x="539406" y="2019452"/>
                </a:lnTo>
                <a:cubicBezTo>
                  <a:pt x="570329" y="2019452"/>
                  <a:pt x="595397" y="1994384"/>
                  <a:pt x="595397" y="1963461"/>
                </a:cubicBezTo>
                <a:lnTo>
                  <a:pt x="595397" y="1739503"/>
                </a:lnTo>
                <a:cubicBezTo>
                  <a:pt x="595397" y="1708580"/>
                  <a:pt x="570329" y="1683512"/>
                  <a:pt x="539406" y="1683512"/>
                </a:cubicBezTo>
                <a:close/>
                <a:moveTo>
                  <a:pt x="1880291" y="1187192"/>
                </a:moveTo>
                <a:cubicBezTo>
                  <a:pt x="1849368" y="1187192"/>
                  <a:pt x="1824300" y="1212260"/>
                  <a:pt x="1824300" y="1243183"/>
                </a:cubicBezTo>
                <a:lnTo>
                  <a:pt x="1824300" y="1467141"/>
                </a:lnTo>
                <a:cubicBezTo>
                  <a:pt x="1824300" y="1498064"/>
                  <a:pt x="1849368" y="1523132"/>
                  <a:pt x="1880291" y="1523132"/>
                </a:cubicBezTo>
                <a:lnTo>
                  <a:pt x="2104249" y="1523132"/>
                </a:lnTo>
                <a:cubicBezTo>
                  <a:pt x="2135172" y="1523132"/>
                  <a:pt x="2160240" y="1498064"/>
                  <a:pt x="2160240" y="1467141"/>
                </a:cubicBezTo>
                <a:lnTo>
                  <a:pt x="2160240" y="1243183"/>
                </a:lnTo>
                <a:cubicBezTo>
                  <a:pt x="2160240" y="1212260"/>
                  <a:pt x="2135172" y="1187192"/>
                  <a:pt x="2104249" y="1187192"/>
                </a:cubicBezTo>
                <a:close/>
                <a:moveTo>
                  <a:pt x="1358676" y="1187192"/>
                </a:moveTo>
                <a:cubicBezTo>
                  <a:pt x="1327753" y="1187192"/>
                  <a:pt x="1302685" y="1212260"/>
                  <a:pt x="1302685" y="1243183"/>
                </a:cubicBezTo>
                <a:lnTo>
                  <a:pt x="1302685" y="1467141"/>
                </a:lnTo>
                <a:cubicBezTo>
                  <a:pt x="1302685" y="1498064"/>
                  <a:pt x="1327753" y="1523132"/>
                  <a:pt x="1358676" y="1523132"/>
                </a:cubicBezTo>
                <a:lnTo>
                  <a:pt x="1582634" y="1523132"/>
                </a:lnTo>
                <a:cubicBezTo>
                  <a:pt x="1613557" y="1523132"/>
                  <a:pt x="1638625" y="1498064"/>
                  <a:pt x="1638625" y="1467141"/>
                </a:cubicBezTo>
                <a:lnTo>
                  <a:pt x="1638625" y="1243183"/>
                </a:lnTo>
                <a:cubicBezTo>
                  <a:pt x="1638625" y="1212260"/>
                  <a:pt x="1613557" y="1187192"/>
                  <a:pt x="1582634" y="1187192"/>
                </a:cubicBezTo>
                <a:close/>
                <a:moveTo>
                  <a:pt x="837062" y="1187192"/>
                </a:moveTo>
                <a:cubicBezTo>
                  <a:pt x="806139" y="1187192"/>
                  <a:pt x="781071" y="1212260"/>
                  <a:pt x="781071" y="1243183"/>
                </a:cubicBezTo>
                <a:lnTo>
                  <a:pt x="781071" y="1467141"/>
                </a:lnTo>
                <a:cubicBezTo>
                  <a:pt x="781071" y="1498064"/>
                  <a:pt x="806139" y="1523132"/>
                  <a:pt x="837062" y="1523132"/>
                </a:cubicBezTo>
                <a:lnTo>
                  <a:pt x="1061020" y="1523132"/>
                </a:lnTo>
                <a:cubicBezTo>
                  <a:pt x="1091943" y="1523132"/>
                  <a:pt x="1117011" y="1498064"/>
                  <a:pt x="1117011" y="1467141"/>
                </a:cubicBezTo>
                <a:lnTo>
                  <a:pt x="1117011" y="1243183"/>
                </a:lnTo>
                <a:cubicBezTo>
                  <a:pt x="1117011" y="1212260"/>
                  <a:pt x="1091943" y="1187192"/>
                  <a:pt x="1061020" y="1187192"/>
                </a:cubicBezTo>
                <a:close/>
                <a:moveTo>
                  <a:pt x="315448" y="1187192"/>
                </a:moveTo>
                <a:cubicBezTo>
                  <a:pt x="284525" y="1187192"/>
                  <a:pt x="259457" y="1212260"/>
                  <a:pt x="259457" y="1243183"/>
                </a:cubicBezTo>
                <a:lnTo>
                  <a:pt x="259457" y="1467141"/>
                </a:lnTo>
                <a:cubicBezTo>
                  <a:pt x="259457" y="1498064"/>
                  <a:pt x="284525" y="1523132"/>
                  <a:pt x="315448" y="1523132"/>
                </a:cubicBezTo>
                <a:lnTo>
                  <a:pt x="539406" y="1523132"/>
                </a:lnTo>
                <a:cubicBezTo>
                  <a:pt x="570329" y="1523132"/>
                  <a:pt x="595397" y="1498064"/>
                  <a:pt x="595397" y="1467141"/>
                </a:cubicBezTo>
                <a:lnTo>
                  <a:pt x="595397" y="1243183"/>
                </a:lnTo>
                <a:cubicBezTo>
                  <a:pt x="595397" y="1212260"/>
                  <a:pt x="570329" y="1187192"/>
                  <a:pt x="539406" y="1187192"/>
                </a:cubicBezTo>
                <a:close/>
                <a:moveTo>
                  <a:pt x="348041" y="163575"/>
                </a:moveTo>
                <a:cubicBezTo>
                  <a:pt x="275130" y="163575"/>
                  <a:pt x="216024" y="222681"/>
                  <a:pt x="216024" y="295592"/>
                </a:cubicBezTo>
                <a:lnTo>
                  <a:pt x="216024" y="823646"/>
                </a:lnTo>
                <a:cubicBezTo>
                  <a:pt x="216024" y="896557"/>
                  <a:pt x="275130" y="955663"/>
                  <a:pt x="348041" y="955663"/>
                </a:cubicBezTo>
                <a:lnTo>
                  <a:pt x="2100231" y="955663"/>
                </a:lnTo>
                <a:cubicBezTo>
                  <a:pt x="2173142" y="955663"/>
                  <a:pt x="2232248" y="896557"/>
                  <a:pt x="2232248" y="823646"/>
                </a:cubicBezTo>
                <a:lnTo>
                  <a:pt x="2232248" y="295592"/>
                </a:lnTo>
                <a:cubicBezTo>
                  <a:pt x="2232248" y="222681"/>
                  <a:pt x="2173142" y="163575"/>
                  <a:pt x="2100231" y="163575"/>
                </a:cubicBezTo>
                <a:close/>
                <a:moveTo>
                  <a:pt x="265172" y="0"/>
                </a:moveTo>
                <a:lnTo>
                  <a:pt x="2183100" y="0"/>
                </a:lnTo>
                <a:cubicBezTo>
                  <a:pt x="2329550" y="0"/>
                  <a:pt x="2448272" y="118722"/>
                  <a:pt x="2448272" y="265172"/>
                </a:cubicBezTo>
                <a:lnTo>
                  <a:pt x="2448272" y="2974828"/>
                </a:lnTo>
                <a:cubicBezTo>
                  <a:pt x="2448272" y="3121278"/>
                  <a:pt x="2329550" y="3240000"/>
                  <a:pt x="2183100" y="3240000"/>
                </a:cubicBezTo>
                <a:lnTo>
                  <a:pt x="265172" y="3240000"/>
                </a:lnTo>
                <a:cubicBezTo>
                  <a:pt x="118722" y="3240000"/>
                  <a:pt x="0" y="3121278"/>
                  <a:pt x="0" y="2974828"/>
                </a:cubicBezTo>
                <a:lnTo>
                  <a:pt x="0" y="265172"/>
                </a:lnTo>
                <a:cubicBezTo>
                  <a:pt x="0" y="118722"/>
                  <a:pt x="118722" y="0"/>
                  <a:pt x="26517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24" name="Rectangle 16">
            <a:extLst>
              <a:ext uri="{FF2B5EF4-FFF2-40B4-BE49-F238E27FC236}">
                <a16:creationId xmlns:a16="http://schemas.microsoft.com/office/drawing/2014/main" id="{F1B1338F-0CC6-4275-A7E6-2CC620E14971}"/>
              </a:ext>
            </a:extLst>
          </p:cNvPr>
          <p:cNvSpPr/>
          <p:nvPr/>
        </p:nvSpPr>
        <p:spPr>
          <a:xfrm rot="2700000">
            <a:off x="2356852" y="5664758"/>
            <a:ext cx="265920" cy="476745"/>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44" name="Parallelogram 30">
            <a:extLst>
              <a:ext uri="{FF2B5EF4-FFF2-40B4-BE49-F238E27FC236}">
                <a16:creationId xmlns:a16="http://schemas.microsoft.com/office/drawing/2014/main" id="{75BC34E8-96E4-387A-0FBD-BCF40B720132}"/>
              </a:ext>
            </a:extLst>
          </p:cNvPr>
          <p:cNvSpPr/>
          <p:nvPr/>
        </p:nvSpPr>
        <p:spPr>
          <a:xfrm flipH="1">
            <a:off x="3190768" y="5674659"/>
            <a:ext cx="382777" cy="469143"/>
          </a:xfrm>
          <a:custGeom>
            <a:avLst/>
            <a:gdLst/>
            <a:ahLst/>
            <a:cxnLst/>
            <a:rect l="l" t="t" r="r" b="b"/>
            <a:pathLst>
              <a:path w="3240000" h="3248012">
                <a:moveTo>
                  <a:pt x="712553" y="858820"/>
                </a:moveTo>
                <a:cubicBezTo>
                  <a:pt x="727950" y="858820"/>
                  <a:pt x="743348" y="864694"/>
                  <a:pt x="755096" y="876443"/>
                </a:cubicBezTo>
                <a:lnTo>
                  <a:pt x="1193671" y="1315016"/>
                </a:lnTo>
                <a:lnTo>
                  <a:pt x="1509169" y="999517"/>
                </a:lnTo>
                <a:cubicBezTo>
                  <a:pt x="1509517" y="999169"/>
                  <a:pt x="1509868" y="998827"/>
                  <a:pt x="1510414" y="998691"/>
                </a:cubicBezTo>
                <a:lnTo>
                  <a:pt x="1518932" y="988592"/>
                </a:lnTo>
                <a:cubicBezTo>
                  <a:pt x="1531945" y="978263"/>
                  <a:pt x="1547912" y="974188"/>
                  <a:pt x="1563209" y="975946"/>
                </a:cubicBezTo>
                <a:cubicBezTo>
                  <a:pt x="1578505" y="977705"/>
                  <a:pt x="1593131" y="985299"/>
                  <a:pt x="1603459" y="998313"/>
                </a:cubicBezTo>
                <a:lnTo>
                  <a:pt x="1892346" y="1362277"/>
                </a:lnTo>
                <a:lnTo>
                  <a:pt x="2149759" y="1177067"/>
                </a:lnTo>
                <a:lnTo>
                  <a:pt x="2151621" y="1174867"/>
                </a:lnTo>
                <a:cubicBezTo>
                  <a:pt x="2159033" y="1169006"/>
                  <a:pt x="2167397" y="1165168"/>
                  <a:pt x="2176160" y="1163802"/>
                </a:cubicBezTo>
                <a:cubicBezTo>
                  <a:pt x="2177188" y="1163485"/>
                  <a:pt x="2178237" y="1163269"/>
                  <a:pt x="2179375" y="1163558"/>
                </a:cubicBezTo>
                <a:cubicBezTo>
                  <a:pt x="2184768" y="1161771"/>
                  <a:pt x="2190389" y="1161654"/>
                  <a:pt x="2195921" y="1162300"/>
                </a:cubicBezTo>
                <a:cubicBezTo>
                  <a:pt x="2196662" y="1162386"/>
                  <a:pt x="2197402" y="1162487"/>
                  <a:pt x="2198081" y="1162987"/>
                </a:cubicBezTo>
                <a:cubicBezTo>
                  <a:pt x="2202197" y="1163290"/>
                  <a:pt x="2206218" y="1164270"/>
                  <a:pt x="2209739" y="1166702"/>
                </a:cubicBezTo>
                <a:cubicBezTo>
                  <a:pt x="2213116" y="1166857"/>
                  <a:pt x="2216051" y="1168231"/>
                  <a:pt x="2218766" y="1170038"/>
                </a:cubicBezTo>
                <a:cubicBezTo>
                  <a:pt x="2225342" y="1173160"/>
                  <a:pt x="2231151" y="1177875"/>
                  <a:pt x="2235489" y="1184194"/>
                </a:cubicBezTo>
                <a:lnTo>
                  <a:pt x="2236132" y="1184737"/>
                </a:lnTo>
                <a:lnTo>
                  <a:pt x="2236287" y="1184934"/>
                </a:lnTo>
                <a:lnTo>
                  <a:pt x="2238712" y="1187183"/>
                </a:lnTo>
                <a:cubicBezTo>
                  <a:pt x="2239115" y="1187744"/>
                  <a:pt x="2239507" y="1188310"/>
                  <a:pt x="2239574" y="1189090"/>
                </a:cubicBezTo>
                <a:lnTo>
                  <a:pt x="2540580" y="1569705"/>
                </a:lnTo>
                <a:cubicBezTo>
                  <a:pt x="2561191" y="1595768"/>
                  <a:pt x="2556772" y="1633604"/>
                  <a:pt x="2530710" y="1654215"/>
                </a:cubicBezTo>
                <a:cubicBezTo>
                  <a:pt x="2504647" y="1674827"/>
                  <a:pt x="2466811" y="1670408"/>
                  <a:pt x="2446199" y="1644345"/>
                </a:cubicBezTo>
                <a:lnTo>
                  <a:pt x="2177884" y="1305067"/>
                </a:lnTo>
                <a:lnTo>
                  <a:pt x="1934804" y="1479967"/>
                </a:lnTo>
                <a:cubicBezTo>
                  <a:pt x="1927367" y="1485317"/>
                  <a:pt x="1919123" y="1488726"/>
                  <a:pt x="1910598" y="1489881"/>
                </a:cubicBezTo>
                <a:cubicBezTo>
                  <a:pt x="1885257" y="1507791"/>
                  <a:pt x="1850121" y="1502627"/>
                  <a:pt x="1830495" y="1477903"/>
                </a:cubicBezTo>
                <a:lnTo>
                  <a:pt x="1551924" y="1126933"/>
                </a:lnTo>
                <a:lnTo>
                  <a:pt x="1239041" y="1439816"/>
                </a:lnTo>
                <a:cubicBezTo>
                  <a:pt x="1226569" y="1452288"/>
                  <a:pt x="1209983" y="1458139"/>
                  <a:pt x="1193674" y="1456888"/>
                </a:cubicBezTo>
                <a:cubicBezTo>
                  <a:pt x="1177363" y="1458142"/>
                  <a:pt x="1160774" y="1452290"/>
                  <a:pt x="1148301" y="1439816"/>
                </a:cubicBezTo>
                <a:lnTo>
                  <a:pt x="670011" y="961527"/>
                </a:lnTo>
                <a:cubicBezTo>
                  <a:pt x="646515" y="938031"/>
                  <a:pt x="646515" y="899938"/>
                  <a:pt x="670011" y="876442"/>
                </a:cubicBezTo>
                <a:cubicBezTo>
                  <a:pt x="681760" y="864694"/>
                  <a:pt x="697157" y="858820"/>
                  <a:pt x="712553" y="858820"/>
                </a:cubicBezTo>
                <a:close/>
                <a:moveTo>
                  <a:pt x="2790000" y="699581"/>
                </a:moveTo>
                <a:lnTo>
                  <a:pt x="450000" y="699581"/>
                </a:lnTo>
                <a:lnTo>
                  <a:pt x="450000" y="1851581"/>
                </a:lnTo>
                <a:lnTo>
                  <a:pt x="2790000" y="1851581"/>
                </a:lnTo>
                <a:close/>
                <a:moveTo>
                  <a:pt x="2987972" y="519497"/>
                </a:moveTo>
                <a:lnTo>
                  <a:pt x="2987972" y="2031665"/>
                </a:lnTo>
                <a:lnTo>
                  <a:pt x="252028" y="2031665"/>
                </a:lnTo>
                <a:lnTo>
                  <a:pt x="252028" y="519497"/>
                </a:lnTo>
                <a:close/>
                <a:moveTo>
                  <a:pt x="1620000" y="0"/>
                </a:moveTo>
                <a:cubicBezTo>
                  <a:pt x="1540462" y="0"/>
                  <a:pt x="1475984" y="64478"/>
                  <a:pt x="1475984" y="144016"/>
                </a:cubicBezTo>
                <a:lnTo>
                  <a:pt x="1475984" y="267469"/>
                </a:lnTo>
                <a:lnTo>
                  <a:pt x="0" y="267469"/>
                </a:lnTo>
                <a:lnTo>
                  <a:pt x="0" y="2283693"/>
                </a:lnTo>
                <a:lnTo>
                  <a:pt x="852101" y="2283693"/>
                </a:lnTo>
                <a:lnTo>
                  <a:pt x="323771" y="3248012"/>
                </a:lnTo>
                <a:lnTo>
                  <a:pt x="621526" y="3248012"/>
                </a:lnTo>
                <a:lnTo>
                  <a:pt x="1149856" y="2283693"/>
                </a:lnTo>
                <a:lnTo>
                  <a:pt x="2090146" y="2283693"/>
                </a:lnTo>
                <a:lnTo>
                  <a:pt x="2618476" y="3248012"/>
                </a:lnTo>
                <a:lnTo>
                  <a:pt x="2916231" y="3248012"/>
                </a:lnTo>
                <a:lnTo>
                  <a:pt x="2387901" y="2283693"/>
                </a:lnTo>
                <a:lnTo>
                  <a:pt x="3240000" y="2283693"/>
                </a:lnTo>
                <a:lnTo>
                  <a:pt x="3240000" y="267469"/>
                </a:lnTo>
                <a:lnTo>
                  <a:pt x="1764016" y="267469"/>
                </a:lnTo>
                <a:lnTo>
                  <a:pt x="1764016" y="144016"/>
                </a:lnTo>
                <a:cubicBezTo>
                  <a:pt x="1764016" y="64478"/>
                  <a:pt x="1699538" y="0"/>
                  <a:pt x="1620000" y="0"/>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solidFill>
                <a:schemeClr val="bg1"/>
              </a:solidFill>
            </a:endParaRPr>
          </a:p>
        </p:txBody>
      </p:sp>
      <p:sp>
        <p:nvSpPr>
          <p:cNvPr id="45" name="Rectangle 9">
            <a:extLst>
              <a:ext uri="{FF2B5EF4-FFF2-40B4-BE49-F238E27FC236}">
                <a16:creationId xmlns:a16="http://schemas.microsoft.com/office/drawing/2014/main" id="{5445E1A5-907D-6479-9F97-839E164DC7C6}"/>
              </a:ext>
            </a:extLst>
          </p:cNvPr>
          <p:cNvSpPr/>
          <p:nvPr/>
        </p:nvSpPr>
        <p:spPr>
          <a:xfrm>
            <a:off x="4132157" y="5662458"/>
            <a:ext cx="439196" cy="408848"/>
          </a:xfrm>
          <a:custGeom>
            <a:avLst/>
            <a:gdLst/>
            <a:ahLst/>
            <a:cxnLst/>
            <a:rect l="l" t="t" r="r" b="b"/>
            <a:pathLst>
              <a:path w="3228210" h="3222968">
                <a:moveTo>
                  <a:pt x="1619999" y="642446"/>
                </a:moveTo>
                <a:lnTo>
                  <a:pt x="2664115" y="1686562"/>
                </a:lnTo>
                <a:lnTo>
                  <a:pt x="2664116" y="1686562"/>
                </a:lnTo>
                <a:lnTo>
                  <a:pt x="2664116" y="3222968"/>
                </a:lnTo>
                <a:lnTo>
                  <a:pt x="2015013" y="3222968"/>
                </a:lnTo>
                <a:lnTo>
                  <a:pt x="2015013" y="2511495"/>
                </a:lnTo>
                <a:cubicBezTo>
                  <a:pt x="2015013" y="2399422"/>
                  <a:pt x="1924159" y="2308568"/>
                  <a:pt x="1812086" y="2308568"/>
                </a:cubicBezTo>
                <a:lnTo>
                  <a:pt x="1427912" y="2308568"/>
                </a:lnTo>
                <a:cubicBezTo>
                  <a:pt x="1315839" y="2308568"/>
                  <a:pt x="1224985" y="2399422"/>
                  <a:pt x="1224985" y="2511495"/>
                </a:cubicBezTo>
                <a:lnTo>
                  <a:pt x="1224985" y="3222968"/>
                </a:lnTo>
                <a:lnTo>
                  <a:pt x="575882" y="3222968"/>
                </a:lnTo>
                <a:lnTo>
                  <a:pt x="575882" y="1686562"/>
                </a:lnTo>
                <a:lnTo>
                  <a:pt x="575884" y="1686562"/>
                </a:lnTo>
                <a:close/>
                <a:moveTo>
                  <a:pt x="509997" y="122689"/>
                </a:moveTo>
                <a:lnTo>
                  <a:pt x="942045" y="122689"/>
                </a:lnTo>
                <a:lnTo>
                  <a:pt x="942045" y="542556"/>
                </a:lnTo>
                <a:lnTo>
                  <a:pt x="509997" y="974604"/>
                </a:lnTo>
                <a:close/>
                <a:moveTo>
                  <a:pt x="1620001" y="7099"/>
                </a:moveTo>
                <a:lnTo>
                  <a:pt x="3228210" y="1686560"/>
                </a:lnTo>
                <a:lnTo>
                  <a:pt x="2900441" y="1686560"/>
                </a:lnTo>
                <a:lnTo>
                  <a:pt x="1620001" y="349390"/>
                </a:lnTo>
                <a:close/>
                <a:moveTo>
                  <a:pt x="1619999" y="0"/>
                </a:moveTo>
                <a:lnTo>
                  <a:pt x="1619999" y="342291"/>
                </a:lnTo>
                <a:lnTo>
                  <a:pt x="330172" y="1679462"/>
                </a:lnTo>
                <a:lnTo>
                  <a:pt x="0" y="1679462"/>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pic>
        <p:nvPicPr>
          <p:cNvPr id="4" name="Picture 3" descr="A picture containing line, diagram, text&#10;&#10;Description automatically generated">
            <a:extLst>
              <a:ext uri="{FF2B5EF4-FFF2-40B4-BE49-F238E27FC236}">
                <a16:creationId xmlns:a16="http://schemas.microsoft.com/office/drawing/2014/main" id="{1C645515-28C3-40C4-B3EE-2428D9B18EC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84614"/>
            <a:ext cx="12192000" cy="4873386"/>
          </a:xfrm>
          <a:prstGeom prst="rect">
            <a:avLst/>
          </a:prstGeom>
        </p:spPr>
      </p:pic>
    </p:spTree>
    <p:extLst>
      <p:ext uri="{BB962C8B-B14F-4D97-AF65-F5344CB8AC3E}">
        <p14:creationId xmlns:p14="http://schemas.microsoft.com/office/powerpoint/2010/main" val="31630144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picture containing diagram, line, plot, text&#10;&#10;Description automatically generated">
            <a:extLst>
              <a:ext uri="{FF2B5EF4-FFF2-40B4-BE49-F238E27FC236}">
                <a16:creationId xmlns:a16="http://schemas.microsoft.com/office/drawing/2014/main" id="{88D86130-C8AE-360A-5B04-3FE61BA2B4D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80856"/>
            <a:ext cx="12192000" cy="4873386"/>
          </a:xfrm>
          <a:prstGeom prst="rect">
            <a:avLst/>
          </a:prstGeom>
        </p:spPr>
      </p:pic>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dirty="0">
                <a:latin typeface="Vijaya" panose="02020604020202020204" pitchFamily="18" charset="0"/>
                <a:cs typeface="Vijaya" panose="02020604020202020204" pitchFamily="18" charset="0"/>
              </a:rPr>
              <a:t>Model #1 Actual and Predicted Values</a:t>
            </a:r>
          </a:p>
        </p:txBody>
      </p:sp>
      <p:sp>
        <p:nvSpPr>
          <p:cNvPr id="23" name="Rounded Rectangle 10">
            <a:extLst>
              <a:ext uri="{FF2B5EF4-FFF2-40B4-BE49-F238E27FC236}">
                <a16:creationId xmlns:a16="http://schemas.microsoft.com/office/drawing/2014/main" id="{373610AB-10CC-4D95-B7FC-AE70B18385ED}"/>
              </a:ext>
            </a:extLst>
          </p:cNvPr>
          <p:cNvSpPr/>
          <p:nvPr/>
        </p:nvSpPr>
        <p:spPr>
          <a:xfrm>
            <a:off x="1399020" y="5734954"/>
            <a:ext cx="254160" cy="336352"/>
          </a:xfrm>
          <a:custGeom>
            <a:avLst/>
            <a:gdLst/>
            <a:ahLst/>
            <a:cxnLst/>
            <a:rect l="l" t="t" r="r" b="b"/>
            <a:pathLst>
              <a:path w="2448272" h="3240000">
                <a:moveTo>
                  <a:pt x="1358676" y="2676152"/>
                </a:moveTo>
                <a:cubicBezTo>
                  <a:pt x="1327753" y="2676152"/>
                  <a:pt x="1302685" y="2701220"/>
                  <a:pt x="1302685" y="2732143"/>
                </a:cubicBezTo>
                <a:lnTo>
                  <a:pt x="1302685" y="2956101"/>
                </a:lnTo>
                <a:cubicBezTo>
                  <a:pt x="1302685" y="2987024"/>
                  <a:pt x="1327753" y="3012092"/>
                  <a:pt x="1358676" y="3012092"/>
                </a:cubicBezTo>
                <a:lnTo>
                  <a:pt x="1582634" y="3012092"/>
                </a:lnTo>
                <a:cubicBezTo>
                  <a:pt x="1613557" y="3012092"/>
                  <a:pt x="1638625" y="2987024"/>
                  <a:pt x="1638625" y="2956101"/>
                </a:cubicBezTo>
                <a:lnTo>
                  <a:pt x="1638625" y="2732143"/>
                </a:lnTo>
                <a:cubicBezTo>
                  <a:pt x="1638625" y="2701220"/>
                  <a:pt x="1613557" y="2676152"/>
                  <a:pt x="1582634" y="2676152"/>
                </a:cubicBezTo>
                <a:close/>
                <a:moveTo>
                  <a:pt x="837062" y="2676152"/>
                </a:moveTo>
                <a:cubicBezTo>
                  <a:pt x="806139" y="2676152"/>
                  <a:pt x="781071" y="2701220"/>
                  <a:pt x="781071" y="2732143"/>
                </a:cubicBezTo>
                <a:lnTo>
                  <a:pt x="781071" y="2956101"/>
                </a:lnTo>
                <a:cubicBezTo>
                  <a:pt x="781071" y="2987024"/>
                  <a:pt x="806139" y="3012092"/>
                  <a:pt x="837062" y="3012092"/>
                </a:cubicBezTo>
                <a:lnTo>
                  <a:pt x="1061020" y="3012092"/>
                </a:lnTo>
                <a:cubicBezTo>
                  <a:pt x="1091943" y="3012092"/>
                  <a:pt x="1117011" y="2987024"/>
                  <a:pt x="1117011" y="2956101"/>
                </a:cubicBezTo>
                <a:lnTo>
                  <a:pt x="1117011" y="2732143"/>
                </a:lnTo>
                <a:cubicBezTo>
                  <a:pt x="1117011" y="2701220"/>
                  <a:pt x="1091943" y="2676152"/>
                  <a:pt x="1061020" y="2676152"/>
                </a:cubicBezTo>
                <a:close/>
                <a:moveTo>
                  <a:pt x="315448" y="2676152"/>
                </a:moveTo>
                <a:cubicBezTo>
                  <a:pt x="284525" y="2676152"/>
                  <a:pt x="259457" y="2701220"/>
                  <a:pt x="259457" y="2732143"/>
                </a:cubicBezTo>
                <a:lnTo>
                  <a:pt x="259457" y="2956101"/>
                </a:lnTo>
                <a:cubicBezTo>
                  <a:pt x="259457" y="2987024"/>
                  <a:pt x="284525" y="3012092"/>
                  <a:pt x="315448" y="3012092"/>
                </a:cubicBezTo>
                <a:lnTo>
                  <a:pt x="539406" y="3012092"/>
                </a:lnTo>
                <a:cubicBezTo>
                  <a:pt x="570329" y="3012092"/>
                  <a:pt x="595397" y="2987024"/>
                  <a:pt x="595397" y="2956101"/>
                </a:cubicBezTo>
                <a:lnTo>
                  <a:pt x="595397" y="2732143"/>
                </a:lnTo>
                <a:cubicBezTo>
                  <a:pt x="595397" y="2701220"/>
                  <a:pt x="570329" y="2676152"/>
                  <a:pt x="539406" y="2676152"/>
                </a:cubicBezTo>
                <a:close/>
                <a:moveTo>
                  <a:pt x="1880291" y="2179832"/>
                </a:moveTo>
                <a:cubicBezTo>
                  <a:pt x="1849368" y="2179832"/>
                  <a:pt x="1824300" y="2204900"/>
                  <a:pt x="1824300" y="2235823"/>
                </a:cubicBezTo>
                <a:lnTo>
                  <a:pt x="1824300" y="2956101"/>
                </a:lnTo>
                <a:cubicBezTo>
                  <a:pt x="1824300" y="2987024"/>
                  <a:pt x="1849368" y="3012092"/>
                  <a:pt x="1880291" y="3012092"/>
                </a:cubicBezTo>
                <a:lnTo>
                  <a:pt x="2104249" y="3012092"/>
                </a:lnTo>
                <a:cubicBezTo>
                  <a:pt x="2135172" y="3012092"/>
                  <a:pt x="2160240" y="2987024"/>
                  <a:pt x="2160240" y="2956101"/>
                </a:cubicBezTo>
                <a:lnTo>
                  <a:pt x="2160240" y="2235823"/>
                </a:lnTo>
                <a:cubicBezTo>
                  <a:pt x="2160240" y="2204900"/>
                  <a:pt x="2135172" y="2179832"/>
                  <a:pt x="2104249" y="2179832"/>
                </a:cubicBezTo>
                <a:close/>
                <a:moveTo>
                  <a:pt x="1358676" y="2179832"/>
                </a:moveTo>
                <a:cubicBezTo>
                  <a:pt x="1327753" y="2179832"/>
                  <a:pt x="1302685" y="2204900"/>
                  <a:pt x="1302685" y="2235823"/>
                </a:cubicBezTo>
                <a:lnTo>
                  <a:pt x="1302685" y="2459781"/>
                </a:lnTo>
                <a:cubicBezTo>
                  <a:pt x="1302685" y="2490704"/>
                  <a:pt x="1327753" y="2515772"/>
                  <a:pt x="1358676" y="2515772"/>
                </a:cubicBezTo>
                <a:lnTo>
                  <a:pt x="1582634" y="2515772"/>
                </a:lnTo>
                <a:cubicBezTo>
                  <a:pt x="1613557" y="2515772"/>
                  <a:pt x="1638625" y="2490704"/>
                  <a:pt x="1638625" y="2459781"/>
                </a:cubicBezTo>
                <a:lnTo>
                  <a:pt x="1638625" y="2235823"/>
                </a:lnTo>
                <a:cubicBezTo>
                  <a:pt x="1638625" y="2204900"/>
                  <a:pt x="1613557" y="2179832"/>
                  <a:pt x="1582634" y="2179832"/>
                </a:cubicBezTo>
                <a:close/>
                <a:moveTo>
                  <a:pt x="837062" y="2179832"/>
                </a:moveTo>
                <a:cubicBezTo>
                  <a:pt x="806139" y="2179832"/>
                  <a:pt x="781071" y="2204900"/>
                  <a:pt x="781071" y="2235823"/>
                </a:cubicBezTo>
                <a:lnTo>
                  <a:pt x="781071" y="2459781"/>
                </a:lnTo>
                <a:cubicBezTo>
                  <a:pt x="781071" y="2490704"/>
                  <a:pt x="806139" y="2515772"/>
                  <a:pt x="837062" y="2515772"/>
                </a:cubicBezTo>
                <a:lnTo>
                  <a:pt x="1061020" y="2515772"/>
                </a:lnTo>
                <a:cubicBezTo>
                  <a:pt x="1091943" y="2515772"/>
                  <a:pt x="1117011" y="2490704"/>
                  <a:pt x="1117011" y="2459781"/>
                </a:cubicBezTo>
                <a:lnTo>
                  <a:pt x="1117011" y="2235823"/>
                </a:lnTo>
                <a:cubicBezTo>
                  <a:pt x="1117011" y="2204900"/>
                  <a:pt x="1091943" y="2179832"/>
                  <a:pt x="1061020" y="2179832"/>
                </a:cubicBezTo>
                <a:close/>
                <a:moveTo>
                  <a:pt x="315448" y="2179832"/>
                </a:moveTo>
                <a:cubicBezTo>
                  <a:pt x="284525" y="2179832"/>
                  <a:pt x="259457" y="2204900"/>
                  <a:pt x="259457" y="2235823"/>
                </a:cubicBezTo>
                <a:lnTo>
                  <a:pt x="259457" y="2459781"/>
                </a:lnTo>
                <a:cubicBezTo>
                  <a:pt x="259457" y="2490704"/>
                  <a:pt x="284525" y="2515772"/>
                  <a:pt x="315448" y="2515772"/>
                </a:cubicBezTo>
                <a:lnTo>
                  <a:pt x="539406" y="2515772"/>
                </a:lnTo>
                <a:cubicBezTo>
                  <a:pt x="570329" y="2515772"/>
                  <a:pt x="595397" y="2490704"/>
                  <a:pt x="595397" y="2459781"/>
                </a:cubicBezTo>
                <a:lnTo>
                  <a:pt x="595397" y="2235823"/>
                </a:lnTo>
                <a:cubicBezTo>
                  <a:pt x="595397" y="2204900"/>
                  <a:pt x="570329" y="2179832"/>
                  <a:pt x="539406" y="2179832"/>
                </a:cubicBezTo>
                <a:close/>
                <a:moveTo>
                  <a:pt x="1880291" y="1683512"/>
                </a:moveTo>
                <a:cubicBezTo>
                  <a:pt x="1849368" y="1683512"/>
                  <a:pt x="1824300" y="1708580"/>
                  <a:pt x="1824300" y="1739503"/>
                </a:cubicBezTo>
                <a:lnTo>
                  <a:pt x="1824300" y="1963461"/>
                </a:lnTo>
                <a:cubicBezTo>
                  <a:pt x="1824300" y="1994384"/>
                  <a:pt x="1849368" y="2019452"/>
                  <a:pt x="1880291" y="2019452"/>
                </a:cubicBezTo>
                <a:lnTo>
                  <a:pt x="2104249" y="2019452"/>
                </a:lnTo>
                <a:cubicBezTo>
                  <a:pt x="2135172" y="2019452"/>
                  <a:pt x="2160240" y="1994384"/>
                  <a:pt x="2160240" y="1963461"/>
                </a:cubicBezTo>
                <a:lnTo>
                  <a:pt x="2160240" y="1739503"/>
                </a:lnTo>
                <a:cubicBezTo>
                  <a:pt x="2160240" y="1708580"/>
                  <a:pt x="2135172" y="1683512"/>
                  <a:pt x="2104249" y="1683512"/>
                </a:cubicBezTo>
                <a:close/>
                <a:moveTo>
                  <a:pt x="1358676" y="1683512"/>
                </a:moveTo>
                <a:cubicBezTo>
                  <a:pt x="1327753" y="1683512"/>
                  <a:pt x="1302685" y="1708580"/>
                  <a:pt x="1302685" y="1739503"/>
                </a:cubicBezTo>
                <a:lnTo>
                  <a:pt x="1302685" y="1963461"/>
                </a:lnTo>
                <a:cubicBezTo>
                  <a:pt x="1302685" y="1994384"/>
                  <a:pt x="1327753" y="2019452"/>
                  <a:pt x="1358676" y="2019452"/>
                </a:cubicBezTo>
                <a:lnTo>
                  <a:pt x="1582634" y="2019452"/>
                </a:lnTo>
                <a:cubicBezTo>
                  <a:pt x="1613557" y="2019452"/>
                  <a:pt x="1638625" y="1994384"/>
                  <a:pt x="1638625" y="1963461"/>
                </a:cubicBezTo>
                <a:lnTo>
                  <a:pt x="1638625" y="1739503"/>
                </a:lnTo>
                <a:cubicBezTo>
                  <a:pt x="1638625" y="1708580"/>
                  <a:pt x="1613557" y="1683512"/>
                  <a:pt x="1582634" y="1683512"/>
                </a:cubicBezTo>
                <a:close/>
                <a:moveTo>
                  <a:pt x="837062" y="1683512"/>
                </a:moveTo>
                <a:cubicBezTo>
                  <a:pt x="806139" y="1683512"/>
                  <a:pt x="781071" y="1708580"/>
                  <a:pt x="781071" y="1739503"/>
                </a:cubicBezTo>
                <a:lnTo>
                  <a:pt x="781071" y="1963461"/>
                </a:lnTo>
                <a:cubicBezTo>
                  <a:pt x="781071" y="1994384"/>
                  <a:pt x="806139" y="2019452"/>
                  <a:pt x="837062" y="2019452"/>
                </a:cubicBezTo>
                <a:lnTo>
                  <a:pt x="1061020" y="2019452"/>
                </a:lnTo>
                <a:cubicBezTo>
                  <a:pt x="1091943" y="2019452"/>
                  <a:pt x="1117011" y="1994384"/>
                  <a:pt x="1117011" y="1963461"/>
                </a:cubicBezTo>
                <a:lnTo>
                  <a:pt x="1117011" y="1739503"/>
                </a:lnTo>
                <a:cubicBezTo>
                  <a:pt x="1117011" y="1708580"/>
                  <a:pt x="1091943" y="1683512"/>
                  <a:pt x="1061020" y="1683512"/>
                </a:cubicBezTo>
                <a:close/>
                <a:moveTo>
                  <a:pt x="315448" y="1683512"/>
                </a:moveTo>
                <a:cubicBezTo>
                  <a:pt x="284525" y="1683512"/>
                  <a:pt x="259457" y="1708580"/>
                  <a:pt x="259457" y="1739503"/>
                </a:cubicBezTo>
                <a:lnTo>
                  <a:pt x="259457" y="1963461"/>
                </a:lnTo>
                <a:cubicBezTo>
                  <a:pt x="259457" y="1994384"/>
                  <a:pt x="284525" y="2019452"/>
                  <a:pt x="315448" y="2019452"/>
                </a:cubicBezTo>
                <a:lnTo>
                  <a:pt x="539406" y="2019452"/>
                </a:lnTo>
                <a:cubicBezTo>
                  <a:pt x="570329" y="2019452"/>
                  <a:pt x="595397" y="1994384"/>
                  <a:pt x="595397" y="1963461"/>
                </a:cubicBezTo>
                <a:lnTo>
                  <a:pt x="595397" y="1739503"/>
                </a:lnTo>
                <a:cubicBezTo>
                  <a:pt x="595397" y="1708580"/>
                  <a:pt x="570329" y="1683512"/>
                  <a:pt x="539406" y="1683512"/>
                </a:cubicBezTo>
                <a:close/>
                <a:moveTo>
                  <a:pt x="1880291" y="1187192"/>
                </a:moveTo>
                <a:cubicBezTo>
                  <a:pt x="1849368" y="1187192"/>
                  <a:pt x="1824300" y="1212260"/>
                  <a:pt x="1824300" y="1243183"/>
                </a:cubicBezTo>
                <a:lnTo>
                  <a:pt x="1824300" y="1467141"/>
                </a:lnTo>
                <a:cubicBezTo>
                  <a:pt x="1824300" y="1498064"/>
                  <a:pt x="1849368" y="1523132"/>
                  <a:pt x="1880291" y="1523132"/>
                </a:cubicBezTo>
                <a:lnTo>
                  <a:pt x="2104249" y="1523132"/>
                </a:lnTo>
                <a:cubicBezTo>
                  <a:pt x="2135172" y="1523132"/>
                  <a:pt x="2160240" y="1498064"/>
                  <a:pt x="2160240" y="1467141"/>
                </a:cubicBezTo>
                <a:lnTo>
                  <a:pt x="2160240" y="1243183"/>
                </a:lnTo>
                <a:cubicBezTo>
                  <a:pt x="2160240" y="1212260"/>
                  <a:pt x="2135172" y="1187192"/>
                  <a:pt x="2104249" y="1187192"/>
                </a:cubicBezTo>
                <a:close/>
                <a:moveTo>
                  <a:pt x="1358676" y="1187192"/>
                </a:moveTo>
                <a:cubicBezTo>
                  <a:pt x="1327753" y="1187192"/>
                  <a:pt x="1302685" y="1212260"/>
                  <a:pt x="1302685" y="1243183"/>
                </a:cubicBezTo>
                <a:lnTo>
                  <a:pt x="1302685" y="1467141"/>
                </a:lnTo>
                <a:cubicBezTo>
                  <a:pt x="1302685" y="1498064"/>
                  <a:pt x="1327753" y="1523132"/>
                  <a:pt x="1358676" y="1523132"/>
                </a:cubicBezTo>
                <a:lnTo>
                  <a:pt x="1582634" y="1523132"/>
                </a:lnTo>
                <a:cubicBezTo>
                  <a:pt x="1613557" y="1523132"/>
                  <a:pt x="1638625" y="1498064"/>
                  <a:pt x="1638625" y="1467141"/>
                </a:cubicBezTo>
                <a:lnTo>
                  <a:pt x="1638625" y="1243183"/>
                </a:lnTo>
                <a:cubicBezTo>
                  <a:pt x="1638625" y="1212260"/>
                  <a:pt x="1613557" y="1187192"/>
                  <a:pt x="1582634" y="1187192"/>
                </a:cubicBezTo>
                <a:close/>
                <a:moveTo>
                  <a:pt x="837062" y="1187192"/>
                </a:moveTo>
                <a:cubicBezTo>
                  <a:pt x="806139" y="1187192"/>
                  <a:pt x="781071" y="1212260"/>
                  <a:pt x="781071" y="1243183"/>
                </a:cubicBezTo>
                <a:lnTo>
                  <a:pt x="781071" y="1467141"/>
                </a:lnTo>
                <a:cubicBezTo>
                  <a:pt x="781071" y="1498064"/>
                  <a:pt x="806139" y="1523132"/>
                  <a:pt x="837062" y="1523132"/>
                </a:cubicBezTo>
                <a:lnTo>
                  <a:pt x="1061020" y="1523132"/>
                </a:lnTo>
                <a:cubicBezTo>
                  <a:pt x="1091943" y="1523132"/>
                  <a:pt x="1117011" y="1498064"/>
                  <a:pt x="1117011" y="1467141"/>
                </a:cubicBezTo>
                <a:lnTo>
                  <a:pt x="1117011" y="1243183"/>
                </a:lnTo>
                <a:cubicBezTo>
                  <a:pt x="1117011" y="1212260"/>
                  <a:pt x="1091943" y="1187192"/>
                  <a:pt x="1061020" y="1187192"/>
                </a:cubicBezTo>
                <a:close/>
                <a:moveTo>
                  <a:pt x="315448" y="1187192"/>
                </a:moveTo>
                <a:cubicBezTo>
                  <a:pt x="284525" y="1187192"/>
                  <a:pt x="259457" y="1212260"/>
                  <a:pt x="259457" y="1243183"/>
                </a:cubicBezTo>
                <a:lnTo>
                  <a:pt x="259457" y="1467141"/>
                </a:lnTo>
                <a:cubicBezTo>
                  <a:pt x="259457" y="1498064"/>
                  <a:pt x="284525" y="1523132"/>
                  <a:pt x="315448" y="1523132"/>
                </a:cubicBezTo>
                <a:lnTo>
                  <a:pt x="539406" y="1523132"/>
                </a:lnTo>
                <a:cubicBezTo>
                  <a:pt x="570329" y="1523132"/>
                  <a:pt x="595397" y="1498064"/>
                  <a:pt x="595397" y="1467141"/>
                </a:cubicBezTo>
                <a:lnTo>
                  <a:pt x="595397" y="1243183"/>
                </a:lnTo>
                <a:cubicBezTo>
                  <a:pt x="595397" y="1212260"/>
                  <a:pt x="570329" y="1187192"/>
                  <a:pt x="539406" y="1187192"/>
                </a:cubicBezTo>
                <a:close/>
                <a:moveTo>
                  <a:pt x="348041" y="163575"/>
                </a:moveTo>
                <a:cubicBezTo>
                  <a:pt x="275130" y="163575"/>
                  <a:pt x="216024" y="222681"/>
                  <a:pt x="216024" y="295592"/>
                </a:cubicBezTo>
                <a:lnTo>
                  <a:pt x="216024" y="823646"/>
                </a:lnTo>
                <a:cubicBezTo>
                  <a:pt x="216024" y="896557"/>
                  <a:pt x="275130" y="955663"/>
                  <a:pt x="348041" y="955663"/>
                </a:cubicBezTo>
                <a:lnTo>
                  <a:pt x="2100231" y="955663"/>
                </a:lnTo>
                <a:cubicBezTo>
                  <a:pt x="2173142" y="955663"/>
                  <a:pt x="2232248" y="896557"/>
                  <a:pt x="2232248" y="823646"/>
                </a:cubicBezTo>
                <a:lnTo>
                  <a:pt x="2232248" y="295592"/>
                </a:lnTo>
                <a:cubicBezTo>
                  <a:pt x="2232248" y="222681"/>
                  <a:pt x="2173142" y="163575"/>
                  <a:pt x="2100231" y="163575"/>
                </a:cubicBezTo>
                <a:close/>
                <a:moveTo>
                  <a:pt x="265172" y="0"/>
                </a:moveTo>
                <a:lnTo>
                  <a:pt x="2183100" y="0"/>
                </a:lnTo>
                <a:cubicBezTo>
                  <a:pt x="2329550" y="0"/>
                  <a:pt x="2448272" y="118722"/>
                  <a:pt x="2448272" y="265172"/>
                </a:cubicBezTo>
                <a:lnTo>
                  <a:pt x="2448272" y="2974828"/>
                </a:lnTo>
                <a:cubicBezTo>
                  <a:pt x="2448272" y="3121278"/>
                  <a:pt x="2329550" y="3240000"/>
                  <a:pt x="2183100" y="3240000"/>
                </a:cubicBezTo>
                <a:lnTo>
                  <a:pt x="265172" y="3240000"/>
                </a:lnTo>
                <a:cubicBezTo>
                  <a:pt x="118722" y="3240000"/>
                  <a:pt x="0" y="3121278"/>
                  <a:pt x="0" y="2974828"/>
                </a:cubicBezTo>
                <a:lnTo>
                  <a:pt x="0" y="265172"/>
                </a:lnTo>
                <a:cubicBezTo>
                  <a:pt x="0" y="118722"/>
                  <a:pt x="118722" y="0"/>
                  <a:pt x="26517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24" name="Rectangle 16">
            <a:extLst>
              <a:ext uri="{FF2B5EF4-FFF2-40B4-BE49-F238E27FC236}">
                <a16:creationId xmlns:a16="http://schemas.microsoft.com/office/drawing/2014/main" id="{F1B1338F-0CC6-4275-A7E6-2CC620E14971}"/>
              </a:ext>
            </a:extLst>
          </p:cNvPr>
          <p:cNvSpPr/>
          <p:nvPr/>
        </p:nvSpPr>
        <p:spPr>
          <a:xfrm rot="2700000">
            <a:off x="2356852" y="5664758"/>
            <a:ext cx="265920" cy="476745"/>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44" name="Parallelogram 30">
            <a:extLst>
              <a:ext uri="{FF2B5EF4-FFF2-40B4-BE49-F238E27FC236}">
                <a16:creationId xmlns:a16="http://schemas.microsoft.com/office/drawing/2014/main" id="{75BC34E8-96E4-387A-0FBD-BCF40B720132}"/>
              </a:ext>
            </a:extLst>
          </p:cNvPr>
          <p:cNvSpPr/>
          <p:nvPr/>
        </p:nvSpPr>
        <p:spPr>
          <a:xfrm flipH="1">
            <a:off x="3190768" y="5674659"/>
            <a:ext cx="382777" cy="469143"/>
          </a:xfrm>
          <a:custGeom>
            <a:avLst/>
            <a:gdLst/>
            <a:ahLst/>
            <a:cxnLst/>
            <a:rect l="l" t="t" r="r" b="b"/>
            <a:pathLst>
              <a:path w="3240000" h="3248012">
                <a:moveTo>
                  <a:pt x="712553" y="858820"/>
                </a:moveTo>
                <a:cubicBezTo>
                  <a:pt x="727950" y="858820"/>
                  <a:pt x="743348" y="864694"/>
                  <a:pt x="755096" y="876443"/>
                </a:cubicBezTo>
                <a:lnTo>
                  <a:pt x="1193671" y="1315016"/>
                </a:lnTo>
                <a:lnTo>
                  <a:pt x="1509169" y="999517"/>
                </a:lnTo>
                <a:cubicBezTo>
                  <a:pt x="1509517" y="999169"/>
                  <a:pt x="1509868" y="998827"/>
                  <a:pt x="1510414" y="998691"/>
                </a:cubicBezTo>
                <a:lnTo>
                  <a:pt x="1518932" y="988592"/>
                </a:lnTo>
                <a:cubicBezTo>
                  <a:pt x="1531945" y="978263"/>
                  <a:pt x="1547912" y="974188"/>
                  <a:pt x="1563209" y="975946"/>
                </a:cubicBezTo>
                <a:cubicBezTo>
                  <a:pt x="1578505" y="977705"/>
                  <a:pt x="1593131" y="985299"/>
                  <a:pt x="1603459" y="998313"/>
                </a:cubicBezTo>
                <a:lnTo>
                  <a:pt x="1892346" y="1362277"/>
                </a:lnTo>
                <a:lnTo>
                  <a:pt x="2149759" y="1177067"/>
                </a:lnTo>
                <a:lnTo>
                  <a:pt x="2151621" y="1174867"/>
                </a:lnTo>
                <a:cubicBezTo>
                  <a:pt x="2159033" y="1169006"/>
                  <a:pt x="2167397" y="1165168"/>
                  <a:pt x="2176160" y="1163802"/>
                </a:cubicBezTo>
                <a:cubicBezTo>
                  <a:pt x="2177188" y="1163485"/>
                  <a:pt x="2178237" y="1163269"/>
                  <a:pt x="2179375" y="1163558"/>
                </a:cubicBezTo>
                <a:cubicBezTo>
                  <a:pt x="2184768" y="1161771"/>
                  <a:pt x="2190389" y="1161654"/>
                  <a:pt x="2195921" y="1162300"/>
                </a:cubicBezTo>
                <a:cubicBezTo>
                  <a:pt x="2196662" y="1162386"/>
                  <a:pt x="2197402" y="1162487"/>
                  <a:pt x="2198081" y="1162987"/>
                </a:cubicBezTo>
                <a:cubicBezTo>
                  <a:pt x="2202197" y="1163290"/>
                  <a:pt x="2206218" y="1164270"/>
                  <a:pt x="2209739" y="1166702"/>
                </a:cubicBezTo>
                <a:cubicBezTo>
                  <a:pt x="2213116" y="1166857"/>
                  <a:pt x="2216051" y="1168231"/>
                  <a:pt x="2218766" y="1170038"/>
                </a:cubicBezTo>
                <a:cubicBezTo>
                  <a:pt x="2225342" y="1173160"/>
                  <a:pt x="2231151" y="1177875"/>
                  <a:pt x="2235489" y="1184194"/>
                </a:cubicBezTo>
                <a:lnTo>
                  <a:pt x="2236132" y="1184737"/>
                </a:lnTo>
                <a:lnTo>
                  <a:pt x="2236287" y="1184934"/>
                </a:lnTo>
                <a:lnTo>
                  <a:pt x="2238712" y="1187183"/>
                </a:lnTo>
                <a:cubicBezTo>
                  <a:pt x="2239115" y="1187744"/>
                  <a:pt x="2239507" y="1188310"/>
                  <a:pt x="2239574" y="1189090"/>
                </a:cubicBezTo>
                <a:lnTo>
                  <a:pt x="2540580" y="1569705"/>
                </a:lnTo>
                <a:cubicBezTo>
                  <a:pt x="2561191" y="1595768"/>
                  <a:pt x="2556772" y="1633604"/>
                  <a:pt x="2530710" y="1654215"/>
                </a:cubicBezTo>
                <a:cubicBezTo>
                  <a:pt x="2504647" y="1674827"/>
                  <a:pt x="2466811" y="1670408"/>
                  <a:pt x="2446199" y="1644345"/>
                </a:cubicBezTo>
                <a:lnTo>
                  <a:pt x="2177884" y="1305067"/>
                </a:lnTo>
                <a:lnTo>
                  <a:pt x="1934804" y="1479967"/>
                </a:lnTo>
                <a:cubicBezTo>
                  <a:pt x="1927367" y="1485317"/>
                  <a:pt x="1919123" y="1488726"/>
                  <a:pt x="1910598" y="1489881"/>
                </a:cubicBezTo>
                <a:cubicBezTo>
                  <a:pt x="1885257" y="1507791"/>
                  <a:pt x="1850121" y="1502627"/>
                  <a:pt x="1830495" y="1477903"/>
                </a:cubicBezTo>
                <a:lnTo>
                  <a:pt x="1551924" y="1126933"/>
                </a:lnTo>
                <a:lnTo>
                  <a:pt x="1239041" y="1439816"/>
                </a:lnTo>
                <a:cubicBezTo>
                  <a:pt x="1226569" y="1452288"/>
                  <a:pt x="1209983" y="1458139"/>
                  <a:pt x="1193674" y="1456888"/>
                </a:cubicBezTo>
                <a:cubicBezTo>
                  <a:pt x="1177363" y="1458142"/>
                  <a:pt x="1160774" y="1452290"/>
                  <a:pt x="1148301" y="1439816"/>
                </a:cubicBezTo>
                <a:lnTo>
                  <a:pt x="670011" y="961527"/>
                </a:lnTo>
                <a:cubicBezTo>
                  <a:pt x="646515" y="938031"/>
                  <a:pt x="646515" y="899938"/>
                  <a:pt x="670011" y="876442"/>
                </a:cubicBezTo>
                <a:cubicBezTo>
                  <a:pt x="681760" y="864694"/>
                  <a:pt x="697157" y="858820"/>
                  <a:pt x="712553" y="858820"/>
                </a:cubicBezTo>
                <a:close/>
                <a:moveTo>
                  <a:pt x="2790000" y="699581"/>
                </a:moveTo>
                <a:lnTo>
                  <a:pt x="450000" y="699581"/>
                </a:lnTo>
                <a:lnTo>
                  <a:pt x="450000" y="1851581"/>
                </a:lnTo>
                <a:lnTo>
                  <a:pt x="2790000" y="1851581"/>
                </a:lnTo>
                <a:close/>
                <a:moveTo>
                  <a:pt x="2987972" y="519497"/>
                </a:moveTo>
                <a:lnTo>
                  <a:pt x="2987972" y="2031665"/>
                </a:lnTo>
                <a:lnTo>
                  <a:pt x="252028" y="2031665"/>
                </a:lnTo>
                <a:lnTo>
                  <a:pt x="252028" y="519497"/>
                </a:lnTo>
                <a:close/>
                <a:moveTo>
                  <a:pt x="1620000" y="0"/>
                </a:moveTo>
                <a:cubicBezTo>
                  <a:pt x="1540462" y="0"/>
                  <a:pt x="1475984" y="64478"/>
                  <a:pt x="1475984" y="144016"/>
                </a:cubicBezTo>
                <a:lnTo>
                  <a:pt x="1475984" y="267469"/>
                </a:lnTo>
                <a:lnTo>
                  <a:pt x="0" y="267469"/>
                </a:lnTo>
                <a:lnTo>
                  <a:pt x="0" y="2283693"/>
                </a:lnTo>
                <a:lnTo>
                  <a:pt x="852101" y="2283693"/>
                </a:lnTo>
                <a:lnTo>
                  <a:pt x="323771" y="3248012"/>
                </a:lnTo>
                <a:lnTo>
                  <a:pt x="621526" y="3248012"/>
                </a:lnTo>
                <a:lnTo>
                  <a:pt x="1149856" y="2283693"/>
                </a:lnTo>
                <a:lnTo>
                  <a:pt x="2090146" y="2283693"/>
                </a:lnTo>
                <a:lnTo>
                  <a:pt x="2618476" y="3248012"/>
                </a:lnTo>
                <a:lnTo>
                  <a:pt x="2916231" y="3248012"/>
                </a:lnTo>
                <a:lnTo>
                  <a:pt x="2387901" y="2283693"/>
                </a:lnTo>
                <a:lnTo>
                  <a:pt x="3240000" y="2283693"/>
                </a:lnTo>
                <a:lnTo>
                  <a:pt x="3240000" y="267469"/>
                </a:lnTo>
                <a:lnTo>
                  <a:pt x="1764016" y="267469"/>
                </a:lnTo>
                <a:lnTo>
                  <a:pt x="1764016" y="144016"/>
                </a:lnTo>
                <a:cubicBezTo>
                  <a:pt x="1764016" y="64478"/>
                  <a:pt x="1699538" y="0"/>
                  <a:pt x="1620000" y="0"/>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solidFill>
                <a:schemeClr val="bg1"/>
              </a:solidFill>
            </a:endParaRPr>
          </a:p>
        </p:txBody>
      </p:sp>
      <p:sp>
        <p:nvSpPr>
          <p:cNvPr id="45" name="Rectangle 9">
            <a:extLst>
              <a:ext uri="{FF2B5EF4-FFF2-40B4-BE49-F238E27FC236}">
                <a16:creationId xmlns:a16="http://schemas.microsoft.com/office/drawing/2014/main" id="{5445E1A5-907D-6479-9F97-839E164DC7C6}"/>
              </a:ext>
            </a:extLst>
          </p:cNvPr>
          <p:cNvSpPr/>
          <p:nvPr/>
        </p:nvSpPr>
        <p:spPr>
          <a:xfrm>
            <a:off x="4132157" y="5662458"/>
            <a:ext cx="439196" cy="408848"/>
          </a:xfrm>
          <a:custGeom>
            <a:avLst/>
            <a:gdLst/>
            <a:ahLst/>
            <a:cxnLst/>
            <a:rect l="l" t="t" r="r" b="b"/>
            <a:pathLst>
              <a:path w="3228210" h="3222968">
                <a:moveTo>
                  <a:pt x="1619999" y="642446"/>
                </a:moveTo>
                <a:lnTo>
                  <a:pt x="2664115" y="1686562"/>
                </a:lnTo>
                <a:lnTo>
                  <a:pt x="2664116" y="1686562"/>
                </a:lnTo>
                <a:lnTo>
                  <a:pt x="2664116" y="3222968"/>
                </a:lnTo>
                <a:lnTo>
                  <a:pt x="2015013" y="3222968"/>
                </a:lnTo>
                <a:lnTo>
                  <a:pt x="2015013" y="2511495"/>
                </a:lnTo>
                <a:cubicBezTo>
                  <a:pt x="2015013" y="2399422"/>
                  <a:pt x="1924159" y="2308568"/>
                  <a:pt x="1812086" y="2308568"/>
                </a:cubicBezTo>
                <a:lnTo>
                  <a:pt x="1427912" y="2308568"/>
                </a:lnTo>
                <a:cubicBezTo>
                  <a:pt x="1315839" y="2308568"/>
                  <a:pt x="1224985" y="2399422"/>
                  <a:pt x="1224985" y="2511495"/>
                </a:cubicBezTo>
                <a:lnTo>
                  <a:pt x="1224985" y="3222968"/>
                </a:lnTo>
                <a:lnTo>
                  <a:pt x="575882" y="3222968"/>
                </a:lnTo>
                <a:lnTo>
                  <a:pt x="575882" y="1686562"/>
                </a:lnTo>
                <a:lnTo>
                  <a:pt x="575884" y="1686562"/>
                </a:lnTo>
                <a:close/>
                <a:moveTo>
                  <a:pt x="509997" y="122689"/>
                </a:moveTo>
                <a:lnTo>
                  <a:pt x="942045" y="122689"/>
                </a:lnTo>
                <a:lnTo>
                  <a:pt x="942045" y="542556"/>
                </a:lnTo>
                <a:lnTo>
                  <a:pt x="509997" y="974604"/>
                </a:lnTo>
                <a:close/>
                <a:moveTo>
                  <a:pt x="1620001" y="7099"/>
                </a:moveTo>
                <a:lnTo>
                  <a:pt x="3228210" y="1686560"/>
                </a:lnTo>
                <a:lnTo>
                  <a:pt x="2900441" y="1686560"/>
                </a:lnTo>
                <a:lnTo>
                  <a:pt x="1620001" y="349390"/>
                </a:lnTo>
                <a:close/>
                <a:moveTo>
                  <a:pt x="1619999" y="0"/>
                </a:moveTo>
                <a:lnTo>
                  <a:pt x="1619999" y="342291"/>
                </a:lnTo>
                <a:lnTo>
                  <a:pt x="330172" y="1679462"/>
                </a:lnTo>
                <a:lnTo>
                  <a:pt x="0" y="1679462"/>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3" name="TextBox 2">
            <a:extLst>
              <a:ext uri="{FF2B5EF4-FFF2-40B4-BE49-F238E27FC236}">
                <a16:creationId xmlns:a16="http://schemas.microsoft.com/office/drawing/2014/main" id="{2DCD0B66-C525-A08A-7A0E-F7770F009DC2}"/>
              </a:ext>
            </a:extLst>
          </p:cNvPr>
          <p:cNvSpPr txBox="1"/>
          <p:nvPr/>
        </p:nvSpPr>
        <p:spPr>
          <a:xfrm>
            <a:off x="5983549" y="4048217"/>
            <a:ext cx="1813317" cy="369332"/>
          </a:xfrm>
          <a:prstGeom prst="rect">
            <a:avLst/>
          </a:prstGeom>
          <a:noFill/>
        </p:spPr>
        <p:txBody>
          <a:bodyPr wrap="none" rtlCol="0">
            <a:spAutoFit/>
          </a:bodyPr>
          <a:lstStyle/>
          <a:p>
            <a:r>
              <a:rPr lang="en-US" dirty="0"/>
              <a:t>Housing Bubble</a:t>
            </a:r>
            <a:endParaRPr lang="en-CA" dirty="0"/>
          </a:p>
        </p:txBody>
      </p:sp>
      <p:sp>
        <p:nvSpPr>
          <p:cNvPr id="5" name="TextBox 4">
            <a:extLst>
              <a:ext uri="{FF2B5EF4-FFF2-40B4-BE49-F238E27FC236}">
                <a16:creationId xmlns:a16="http://schemas.microsoft.com/office/drawing/2014/main" id="{DE406580-CF8B-0950-EC05-36CE7D3277C2}"/>
              </a:ext>
            </a:extLst>
          </p:cNvPr>
          <p:cNvSpPr txBox="1"/>
          <p:nvPr/>
        </p:nvSpPr>
        <p:spPr>
          <a:xfrm>
            <a:off x="8717871" y="4607511"/>
            <a:ext cx="774571" cy="369332"/>
          </a:xfrm>
          <a:prstGeom prst="rect">
            <a:avLst/>
          </a:prstGeom>
          <a:noFill/>
        </p:spPr>
        <p:txBody>
          <a:bodyPr wrap="none" rtlCol="0">
            <a:spAutoFit/>
          </a:bodyPr>
          <a:lstStyle/>
          <a:p>
            <a:r>
              <a:rPr lang="en-US" dirty="0"/>
              <a:t>Covid</a:t>
            </a:r>
            <a:endParaRPr lang="en-CA" dirty="0"/>
          </a:p>
        </p:txBody>
      </p:sp>
    </p:spTree>
    <p:extLst>
      <p:ext uri="{BB962C8B-B14F-4D97-AF65-F5344CB8AC3E}">
        <p14:creationId xmlns:p14="http://schemas.microsoft.com/office/powerpoint/2010/main" val="5030019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A8F6D65C-9B94-4547-BE03-7DC8EA9D4DD8}"/>
              </a:ext>
            </a:extLst>
          </p:cNvPr>
          <p:cNvSpPr txBox="1"/>
          <p:nvPr/>
        </p:nvSpPr>
        <p:spPr>
          <a:xfrm>
            <a:off x="3460259" y="767128"/>
            <a:ext cx="5271482" cy="923330"/>
          </a:xfrm>
          <a:prstGeom prst="rect">
            <a:avLst/>
          </a:prstGeom>
          <a:solidFill>
            <a:schemeClr val="bg1"/>
          </a:solidFill>
        </p:spPr>
        <p:txBody>
          <a:bodyPr wrap="square" rtlCol="0" anchor="ctr">
            <a:spAutoFit/>
          </a:bodyPr>
          <a:lstStyle/>
          <a:p>
            <a:pPr algn="ctr"/>
            <a:r>
              <a:rPr lang="en-US" altLang="ko-KR" sz="5400" b="1" dirty="0">
                <a:solidFill>
                  <a:schemeClr val="tx2">
                    <a:lumMod val="75000"/>
                  </a:schemeClr>
                </a:solidFill>
                <a:latin typeface="Vijaya" panose="02020604020202020204" pitchFamily="18" charset="0"/>
                <a:cs typeface="Vijaya" panose="02020604020202020204" pitchFamily="18" charset="0"/>
              </a:rPr>
              <a:t>Meet The Team</a:t>
            </a:r>
            <a:endParaRPr lang="ko-KR" altLang="en-US" sz="5400" b="1" dirty="0">
              <a:solidFill>
                <a:schemeClr val="tx2">
                  <a:lumMod val="75000"/>
                </a:schemeClr>
              </a:solidFill>
              <a:latin typeface="Vijaya" panose="02020604020202020204" pitchFamily="18" charset="0"/>
              <a:cs typeface="Vijaya" panose="02020604020202020204" pitchFamily="18" charset="0"/>
            </a:endParaRPr>
          </a:p>
        </p:txBody>
      </p:sp>
      <p:pic>
        <p:nvPicPr>
          <p:cNvPr id="4" name="Picture 3" descr="Shape, circle&#10;&#10;Description automatically generated">
            <a:extLst>
              <a:ext uri="{FF2B5EF4-FFF2-40B4-BE49-F238E27FC236}">
                <a16:creationId xmlns:a16="http://schemas.microsoft.com/office/drawing/2014/main" id="{2BFCB466-29EC-7487-327F-CC7F014332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8260" y="3628960"/>
            <a:ext cx="809105" cy="613434"/>
          </a:xfrm>
          <a:prstGeom prst="rect">
            <a:avLst/>
          </a:prstGeom>
        </p:spPr>
      </p:pic>
      <p:sp>
        <p:nvSpPr>
          <p:cNvPr id="5" name="TextBox 4">
            <a:extLst>
              <a:ext uri="{FF2B5EF4-FFF2-40B4-BE49-F238E27FC236}">
                <a16:creationId xmlns:a16="http://schemas.microsoft.com/office/drawing/2014/main" id="{24AC1517-2171-47F6-BEFD-6A3AFCA2CF91}"/>
              </a:ext>
            </a:extLst>
          </p:cNvPr>
          <p:cNvSpPr txBox="1"/>
          <p:nvPr/>
        </p:nvSpPr>
        <p:spPr>
          <a:xfrm>
            <a:off x="3550023" y="2140772"/>
            <a:ext cx="6400800" cy="3416320"/>
          </a:xfrm>
          <a:prstGeom prst="rect">
            <a:avLst/>
          </a:prstGeom>
          <a:noFill/>
        </p:spPr>
        <p:txBody>
          <a:bodyPr wrap="square" rtlCol="0">
            <a:spAutoFit/>
          </a:bodyPr>
          <a:lstStyle/>
          <a:p>
            <a:r>
              <a:rPr lang="en-US" sz="2400" dirty="0">
                <a:latin typeface="Bahnschrift SemiBold SemiConden" panose="020B0502040204020203" pitchFamily="34" charset="0"/>
              </a:rPr>
              <a:t>Jamie Mellway</a:t>
            </a:r>
          </a:p>
          <a:p>
            <a:endParaRPr lang="en-US" sz="2400" dirty="0">
              <a:latin typeface="Bahnschrift SemiBold SemiConden" panose="020B0502040204020203" pitchFamily="34" charset="0"/>
            </a:endParaRPr>
          </a:p>
          <a:p>
            <a:r>
              <a:rPr lang="en-US" sz="2400" dirty="0">
                <a:latin typeface="Bahnschrift SemiBold SemiConden" panose="020B0502040204020203" pitchFamily="34" charset="0"/>
              </a:rPr>
              <a:t>Josh Esteban</a:t>
            </a:r>
          </a:p>
          <a:p>
            <a:endParaRPr lang="en-US" sz="2400" dirty="0">
              <a:latin typeface="Bahnschrift SemiBold SemiConden" panose="020B0502040204020203" pitchFamily="34" charset="0"/>
            </a:endParaRPr>
          </a:p>
          <a:p>
            <a:r>
              <a:rPr lang="en-US" sz="2400" dirty="0">
                <a:latin typeface="Bahnschrift SemiBold SemiConden" panose="020B0502040204020203" pitchFamily="34" charset="0"/>
              </a:rPr>
              <a:t>Majeed Raheem</a:t>
            </a:r>
          </a:p>
          <a:p>
            <a:endParaRPr lang="en-US" sz="2400" dirty="0">
              <a:latin typeface="Bahnschrift SemiBold SemiConden" panose="020B0502040204020203" pitchFamily="34" charset="0"/>
            </a:endParaRPr>
          </a:p>
          <a:p>
            <a:r>
              <a:rPr lang="en-US" sz="2400" dirty="0">
                <a:latin typeface="Bahnschrift SemiBold SemiConden" panose="020B0502040204020203" pitchFamily="34" charset="0"/>
              </a:rPr>
              <a:t>Joey </a:t>
            </a:r>
            <a:r>
              <a:rPr lang="en-US" sz="2400" dirty="0" err="1">
                <a:latin typeface="Bahnschrift SemiBold SemiConden" panose="020B0502040204020203" pitchFamily="34" charset="0"/>
              </a:rPr>
              <a:t>Falvo</a:t>
            </a:r>
            <a:endParaRPr lang="en-US" sz="2400" dirty="0">
              <a:latin typeface="Bahnschrift SemiBold SemiConden" panose="020B0502040204020203" pitchFamily="34" charset="0"/>
            </a:endParaRPr>
          </a:p>
          <a:p>
            <a:endParaRPr lang="en-US" sz="2400" dirty="0">
              <a:latin typeface="Bahnschrift SemiBold SemiConden" panose="020B0502040204020203" pitchFamily="34" charset="0"/>
            </a:endParaRPr>
          </a:p>
          <a:p>
            <a:r>
              <a:rPr lang="en-US" sz="2400" dirty="0">
                <a:latin typeface="Bahnschrift SemiBold SemiConden" panose="020B0502040204020203" pitchFamily="34" charset="0"/>
              </a:rPr>
              <a:t>Rafi </a:t>
            </a:r>
            <a:r>
              <a:rPr lang="en-US" sz="2400" dirty="0" err="1">
                <a:latin typeface="Bahnschrift SemiBold SemiConden" panose="020B0502040204020203" pitchFamily="34" charset="0"/>
              </a:rPr>
              <a:t>Nazamodeen</a:t>
            </a:r>
            <a:endParaRPr lang="en-US" sz="2400" dirty="0">
              <a:latin typeface="Bahnschrift SemiBold SemiConden" panose="020B0502040204020203" pitchFamily="34" charset="0"/>
            </a:endParaRPr>
          </a:p>
        </p:txBody>
      </p:sp>
      <p:pic>
        <p:nvPicPr>
          <p:cNvPr id="7" name="Picture 6" descr="A group of people sitting at a table">
            <a:extLst>
              <a:ext uri="{FF2B5EF4-FFF2-40B4-BE49-F238E27FC236}">
                <a16:creationId xmlns:a16="http://schemas.microsoft.com/office/drawing/2014/main" id="{DC3A4F6B-29DD-C341-AE3C-4030CC4124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2051125"/>
            <a:ext cx="4279925" cy="3184264"/>
          </a:xfrm>
          <a:prstGeom prst="rect">
            <a:avLst/>
          </a:prstGeom>
        </p:spPr>
      </p:pic>
      <p:sp>
        <p:nvSpPr>
          <p:cNvPr id="2" name="Rectangle 1">
            <a:extLst>
              <a:ext uri="{FF2B5EF4-FFF2-40B4-BE49-F238E27FC236}">
                <a16:creationId xmlns:a16="http://schemas.microsoft.com/office/drawing/2014/main" id="{4C00E251-1C1D-CE09-B836-E684CB8C7CCE}"/>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2530581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BF29DAF-D327-11CD-70E4-7AFCDC071B38}"/>
              </a:ext>
            </a:extLst>
          </p:cNvPr>
          <p:cNvSpPr txBox="1"/>
          <p:nvPr/>
        </p:nvSpPr>
        <p:spPr>
          <a:xfrm>
            <a:off x="0" y="2413337"/>
            <a:ext cx="12192000" cy="1015663"/>
          </a:xfrm>
          <a:prstGeom prst="rect">
            <a:avLst/>
          </a:prstGeom>
          <a:noFill/>
        </p:spPr>
        <p:txBody>
          <a:bodyPr wrap="square" rtlCol="0">
            <a:spAutoFit/>
          </a:bodyPr>
          <a:lstStyle/>
          <a:p>
            <a:pPr algn="ctr"/>
            <a:r>
              <a:rPr lang="en-US" sz="6000" dirty="0"/>
              <a:t>Model #2</a:t>
            </a:r>
            <a:endParaRPr lang="en-CA" sz="6000" dirty="0"/>
          </a:p>
        </p:txBody>
      </p:sp>
    </p:spTree>
    <p:extLst>
      <p:ext uri="{BB962C8B-B14F-4D97-AF65-F5344CB8AC3E}">
        <p14:creationId xmlns:p14="http://schemas.microsoft.com/office/powerpoint/2010/main" val="23072381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dirty="0">
                <a:latin typeface="Vijaya" panose="02020604020202020204" pitchFamily="18" charset="0"/>
                <a:cs typeface="Vijaya" panose="02020604020202020204" pitchFamily="18" charset="0"/>
              </a:rPr>
              <a:t>Model Split</a:t>
            </a:r>
          </a:p>
        </p:txBody>
      </p:sp>
      <p:sp>
        <p:nvSpPr>
          <p:cNvPr id="23" name="Rounded Rectangle 10">
            <a:extLst>
              <a:ext uri="{FF2B5EF4-FFF2-40B4-BE49-F238E27FC236}">
                <a16:creationId xmlns:a16="http://schemas.microsoft.com/office/drawing/2014/main" id="{373610AB-10CC-4D95-B7FC-AE70B18385ED}"/>
              </a:ext>
            </a:extLst>
          </p:cNvPr>
          <p:cNvSpPr/>
          <p:nvPr/>
        </p:nvSpPr>
        <p:spPr>
          <a:xfrm>
            <a:off x="1399020" y="5734954"/>
            <a:ext cx="254160" cy="336352"/>
          </a:xfrm>
          <a:custGeom>
            <a:avLst/>
            <a:gdLst/>
            <a:ahLst/>
            <a:cxnLst/>
            <a:rect l="l" t="t" r="r" b="b"/>
            <a:pathLst>
              <a:path w="2448272" h="3240000">
                <a:moveTo>
                  <a:pt x="1358676" y="2676152"/>
                </a:moveTo>
                <a:cubicBezTo>
                  <a:pt x="1327753" y="2676152"/>
                  <a:pt x="1302685" y="2701220"/>
                  <a:pt x="1302685" y="2732143"/>
                </a:cubicBezTo>
                <a:lnTo>
                  <a:pt x="1302685" y="2956101"/>
                </a:lnTo>
                <a:cubicBezTo>
                  <a:pt x="1302685" y="2987024"/>
                  <a:pt x="1327753" y="3012092"/>
                  <a:pt x="1358676" y="3012092"/>
                </a:cubicBezTo>
                <a:lnTo>
                  <a:pt x="1582634" y="3012092"/>
                </a:lnTo>
                <a:cubicBezTo>
                  <a:pt x="1613557" y="3012092"/>
                  <a:pt x="1638625" y="2987024"/>
                  <a:pt x="1638625" y="2956101"/>
                </a:cubicBezTo>
                <a:lnTo>
                  <a:pt x="1638625" y="2732143"/>
                </a:lnTo>
                <a:cubicBezTo>
                  <a:pt x="1638625" y="2701220"/>
                  <a:pt x="1613557" y="2676152"/>
                  <a:pt x="1582634" y="2676152"/>
                </a:cubicBezTo>
                <a:close/>
                <a:moveTo>
                  <a:pt x="837062" y="2676152"/>
                </a:moveTo>
                <a:cubicBezTo>
                  <a:pt x="806139" y="2676152"/>
                  <a:pt x="781071" y="2701220"/>
                  <a:pt x="781071" y="2732143"/>
                </a:cubicBezTo>
                <a:lnTo>
                  <a:pt x="781071" y="2956101"/>
                </a:lnTo>
                <a:cubicBezTo>
                  <a:pt x="781071" y="2987024"/>
                  <a:pt x="806139" y="3012092"/>
                  <a:pt x="837062" y="3012092"/>
                </a:cubicBezTo>
                <a:lnTo>
                  <a:pt x="1061020" y="3012092"/>
                </a:lnTo>
                <a:cubicBezTo>
                  <a:pt x="1091943" y="3012092"/>
                  <a:pt x="1117011" y="2987024"/>
                  <a:pt x="1117011" y="2956101"/>
                </a:cubicBezTo>
                <a:lnTo>
                  <a:pt x="1117011" y="2732143"/>
                </a:lnTo>
                <a:cubicBezTo>
                  <a:pt x="1117011" y="2701220"/>
                  <a:pt x="1091943" y="2676152"/>
                  <a:pt x="1061020" y="2676152"/>
                </a:cubicBezTo>
                <a:close/>
                <a:moveTo>
                  <a:pt x="315448" y="2676152"/>
                </a:moveTo>
                <a:cubicBezTo>
                  <a:pt x="284525" y="2676152"/>
                  <a:pt x="259457" y="2701220"/>
                  <a:pt x="259457" y="2732143"/>
                </a:cubicBezTo>
                <a:lnTo>
                  <a:pt x="259457" y="2956101"/>
                </a:lnTo>
                <a:cubicBezTo>
                  <a:pt x="259457" y="2987024"/>
                  <a:pt x="284525" y="3012092"/>
                  <a:pt x="315448" y="3012092"/>
                </a:cubicBezTo>
                <a:lnTo>
                  <a:pt x="539406" y="3012092"/>
                </a:lnTo>
                <a:cubicBezTo>
                  <a:pt x="570329" y="3012092"/>
                  <a:pt x="595397" y="2987024"/>
                  <a:pt x="595397" y="2956101"/>
                </a:cubicBezTo>
                <a:lnTo>
                  <a:pt x="595397" y="2732143"/>
                </a:lnTo>
                <a:cubicBezTo>
                  <a:pt x="595397" y="2701220"/>
                  <a:pt x="570329" y="2676152"/>
                  <a:pt x="539406" y="2676152"/>
                </a:cubicBezTo>
                <a:close/>
                <a:moveTo>
                  <a:pt x="1880291" y="2179832"/>
                </a:moveTo>
                <a:cubicBezTo>
                  <a:pt x="1849368" y="2179832"/>
                  <a:pt x="1824300" y="2204900"/>
                  <a:pt x="1824300" y="2235823"/>
                </a:cubicBezTo>
                <a:lnTo>
                  <a:pt x="1824300" y="2956101"/>
                </a:lnTo>
                <a:cubicBezTo>
                  <a:pt x="1824300" y="2987024"/>
                  <a:pt x="1849368" y="3012092"/>
                  <a:pt x="1880291" y="3012092"/>
                </a:cubicBezTo>
                <a:lnTo>
                  <a:pt x="2104249" y="3012092"/>
                </a:lnTo>
                <a:cubicBezTo>
                  <a:pt x="2135172" y="3012092"/>
                  <a:pt x="2160240" y="2987024"/>
                  <a:pt x="2160240" y="2956101"/>
                </a:cubicBezTo>
                <a:lnTo>
                  <a:pt x="2160240" y="2235823"/>
                </a:lnTo>
                <a:cubicBezTo>
                  <a:pt x="2160240" y="2204900"/>
                  <a:pt x="2135172" y="2179832"/>
                  <a:pt x="2104249" y="2179832"/>
                </a:cubicBezTo>
                <a:close/>
                <a:moveTo>
                  <a:pt x="1358676" y="2179832"/>
                </a:moveTo>
                <a:cubicBezTo>
                  <a:pt x="1327753" y="2179832"/>
                  <a:pt x="1302685" y="2204900"/>
                  <a:pt x="1302685" y="2235823"/>
                </a:cubicBezTo>
                <a:lnTo>
                  <a:pt x="1302685" y="2459781"/>
                </a:lnTo>
                <a:cubicBezTo>
                  <a:pt x="1302685" y="2490704"/>
                  <a:pt x="1327753" y="2515772"/>
                  <a:pt x="1358676" y="2515772"/>
                </a:cubicBezTo>
                <a:lnTo>
                  <a:pt x="1582634" y="2515772"/>
                </a:lnTo>
                <a:cubicBezTo>
                  <a:pt x="1613557" y="2515772"/>
                  <a:pt x="1638625" y="2490704"/>
                  <a:pt x="1638625" y="2459781"/>
                </a:cubicBezTo>
                <a:lnTo>
                  <a:pt x="1638625" y="2235823"/>
                </a:lnTo>
                <a:cubicBezTo>
                  <a:pt x="1638625" y="2204900"/>
                  <a:pt x="1613557" y="2179832"/>
                  <a:pt x="1582634" y="2179832"/>
                </a:cubicBezTo>
                <a:close/>
                <a:moveTo>
                  <a:pt x="837062" y="2179832"/>
                </a:moveTo>
                <a:cubicBezTo>
                  <a:pt x="806139" y="2179832"/>
                  <a:pt x="781071" y="2204900"/>
                  <a:pt x="781071" y="2235823"/>
                </a:cubicBezTo>
                <a:lnTo>
                  <a:pt x="781071" y="2459781"/>
                </a:lnTo>
                <a:cubicBezTo>
                  <a:pt x="781071" y="2490704"/>
                  <a:pt x="806139" y="2515772"/>
                  <a:pt x="837062" y="2515772"/>
                </a:cubicBezTo>
                <a:lnTo>
                  <a:pt x="1061020" y="2515772"/>
                </a:lnTo>
                <a:cubicBezTo>
                  <a:pt x="1091943" y="2515772"/>
                  <a:pt x="1117011" y="2490704"/>
                  <a:pt x="1117011" y="2459781"/>
                </a:cubicBezTo>
                <a:lnTo>
                  <a:pt x="1117011" y="2235823"/>
                </a:lnTo>
                <a:cubicBezTo>
                  <a:pt x="1117011" y="2204900"/>
                  <a:pt x="1091943" y="2179832"/>
                  <a:pt x="1061020" y="2179832"/>
                </a:cubicBezTo>
                <a:close/>
                <a:moveTo>
                  <a:pt x="315448" y="2179832"/>
                </a:moveTo>
                <a:cubicBezTo>
                  <a:pt x="284525" y="2179832"/>
                  <a:pt x="259457" y="2204900"/>
                  <a:pt x="259457" y="2235823"/>
                </a:cubicBezTo>
                <a:lnTo>
                  <a:pt x="259457" y="2459781"/>
                </a:lnTo>
                <a:cubicBezTo>
                  <a:pt x="259457" y="2490704"/>
                  <a:pt x="284525" y="2515772"/>
                  <a:pt x="315448" y="2515772"/>
                </a:cubicBezTo>
                <a:lnTo>
                  <a:pt x="539406" y="2515772"/>
                </a:lnTo>
                <a:cubicBezTo>
                  <a:pt x="570329" y="2515772"/>
                  <a:pt x="595397" y="2490704"/>
                  <a:pt x="595397" y="2459781"/>
                </a:cubicBezTo>
                <a:lnTo>
                  <a:pt x="595397" y="2235823"/>
                </a:lnTo>
                <a:cubicBezTo>
                  <a:pt x="595397" y="2204900"/>
                  <a:pt x="570329" y="2179832"/>
                  <a:pt x="539406" y="2179832"/>
                </a:cubicBezTo>
                <a:close/>
                <a:moveTo>
                  <a:pt x="1880291" y="1683512"/>
                </a:moveTo>
                <a:cubicBezTo>
                  <a:pt x="1849368" y="1683512"/>
                  <a:pt x="1824300" y="1708580"/>
                  <a:pt x="1824300" y="1739503"/>
                </a:cubicBezTo>
                <a:lnTo>
                  <a:pt x="1824300" y="1963461"/>
                </a:lnTo>
                <a:cubicBezTo>
                  <a:pt x="1824300" y="1994384"/>
                  <a:pt x="1849368" y="2019452"/>
                  <a:pt x="1880291" y="2019452"/>
                </a:cubicBezTo>
                <a:lnTo>
                  <a:pt x="2104249" y="2019452"/>
                </a:lnTo>
                <a:cubicBezTo>
                  <a:pt x="2135172" y="2019452"/>
                  <a:pt x="2160240" y="1994384"/>
                  <a:pt x="2160240" y="1963461"/>
                </a:cubicBezTo>
                <a:lnTo>
                  <a:pt x="2160240" y="1739503"/>
                </a:lnTo>
                <a:cubicBezTo>
                  <a:pt x="2160240" y="1708580"/>
                  <a:pt x="2135172" y="1683512"/>
                  <a:pt x="2104249" y="1683512"/>
                </a:cubicBezTo>
                <a:close/>
                <a:moveTo>
                  <a:pt x="1358676" y="1683512"/>
                </a:moveTo>
                <a:cubicBezTo>
                  <a:pt x="1327753" y="1683512"/>
                  <a:pt x="1302685" y="1708580"/>
                  <a:pt x="1302685" y="1739503"/>
                </a:cubicBezTo>
                <a:lnTo>
                  <a:pt x="1302685" y="1963461"/>
                </a:lnTo>
                <a:cubicBezTo>
                  <a:pt x="1302685" y="1994384"/>
                  <a:pt x="1327753" y="2019452"/>
                  <a:pt x="1358676" y="2019452"/>
                </a:cubicBezTo>
                <a:lnTo>
                  <a:pt x="1582634" y="2019452"/>
                </a:lnTo>
                <a:cubicBezTo>
                  <a:pt x="1613557" y="2019452"/>
                  <a:pt x="1638625" y="1994384"/>
                  <a:pt x="1638625" y="1963461"/>
                </a:cubicBezTo>
                <a:lnTo>
                  <a:pt x="1638625" y="1739503"/>
                </a:lnTo>
                <a:cubicBezTo>
                  <a:pt x="1638625" y="1708580"/>
                  <a:pt x="1613557" y="1683512"/>
                  <a:pt x="1582634" y="1683512"/>
                </a:cubicBezTo>
                <a:close/>
                <a:moveTo>
                  <a:pt x="837062" y="1683512"/>
                </a:moveTo>
                <a:cubicBezTo>
                  <a:pt x="806139" y="1683512"/>
                  <a:pt x="781071" y="1708580"/>
                  <a:pt x="781071" y="1739503"/>
                </a:cubicBezTo>
                <a:lnTo>
                  <a:pt x="781071" y="1963461"/>
                </a:lnTo>
                <a:cubicBezTo>
                  <a:pt x="781071" y="1994384"/>
                  <a:pt x="806139" y="2019452"/>
                  <a:pt x="837062" y="2019452"/>
                </a:cubicBezTo>
                <a:lnTo>
                  <a:pt x="1061020" y="2019452"/>
                </a:lnTo>
                <a:cubicBezTo>
                  <a:pt x="1091943" y="2019452"/>
                  <a:pt x="1117011" y="1994384"/>
                  <a:pt x="1117011" y="1963461"/>
                </a:cubicBezTo>
                <a:lnTo>
                  <a:pt x="1117011" y="1739503"/>
                </a:lnTo>
                <a:cubicBezTo>
                  <a:pt x="1117011" y="1708580"/>
                  <a:pt x="1091943" y="1683512"/>
                  <a:pt x="1061020" y="1683512"/>
                </a:cubicBezTo>
                <a:close/>
                <a:moveTo>
                  <a:pt x="315448" y="1683512"/>
                </a:moveTo>
                <a:cubicBezTo>
                  <a:pt x="284525" y="1683512"/>
                  <a:pt x="259457" y="1708580"/>
                  <a:pt x="259457" y="1739503"/>
                </a:cubicBezTo>
                <a:lnTo>
                  <a:pt x="259457" y="1963461"/>
                </a:lnTo>
                <a:cubicBezTo>
                  <a:pt x="259457" y="1994384"/>
                  <a:pt x="284525" y="2019452"/>
                  <a:pt x="315448" y="2019452"/>
                </a:cubicBezTo>
                <a:lnTo>
                  <a:pt x="539406" y="2019452"/>
                </a:lnTo>
                <a:cubicBezTo>
                  <a:pt x="570329" y="2019452"/>
                  <a:pt x="595397" y="1994384"/>
                  <a:pt x="595397" y="1963461"/>
                </a:cubicBezTo>
                <a:lnTo>
                  <a:pt x="595397" y="1739503"/>
                </a:lnTo>
                <a:cubicBezTo>
                  <a:pt x="595397" y="1708580"/>
                  <a:pt x="570329" y="1683512"/>
                  <a:pt x="539406" y="1683512"/>
                </a:cubicBezTo>
                <a:close/>
                <a:moveTo>
                  <a:pt x="1880291" y="1187192"/>
                </a:moveTo>
                <a:cubicBezTo>
                  <a:pt x="1849368" y="1187192"/>
                  <a:pt x="1824300" y="1212260"/>
                  <a:pt x="1824300" y="1243183"/>
                </a:cubicBezTo>
                <a:lnTo>
                  <a:pt x="1824300" y="1467141"/>
                </a:lnTo>
                <a:cubicBezTo>
                  <a:pt x="1824300" y="1498064"/>
                  <a:pt x="1849368" y="1523132"/>
                  <a:pt x="1880291" y="1523132"/>
                </a:cubicBezTo>
                <a:lnTo>
                  <a:pt x="2104249" y="1523132"/>
                </a:lnTo>
                <a:cubicBezTo>
                  <a:pt x="2135172" y="1523132"/>
                  <a:pt x="2160240" y="1498064"/>
                  <a:pt x="2160240" y="1467141"/>
                </a:cubicBezTo>
                <a:lnTo>
                  <a:pt x="2160240" y="1243183"/>
                </a:lnTo>
                <a:cubicBezTo>
                  <a:pt x="2160240" y="1212260"/>
                  <a:pt x="2135172" y="1187192"/>
                  <a:pt x="2104249" y="1187192"/>
                </a:cubicBezTo>
                <a:close/>
                <a:moveTo>
                  <a:pt x="1358676" y="1187192"/>
                </a:moveTo>
                <a:cubicBezTo>
                  <a:pt x="1327753" y="1187192"/>
                  <a:pt x="1302685" y="1212260"/>
                  <a:pt x="1302685" y="1243183"/>
                </a:cubicBezTo>
                <a:lnTo>
                  <a:pt x="1302685" y="1467141"/>
                </a:lnTo>
                <a:cubicBezTo>
                  <a:pt x="1302685" y="1498064"/>
                  <a:pt x="1327753" y="1523132"/>
                  <a:pt x="1358676" y="1523132"/>
                </a:cubicBezTo>
                <a:lnTo>
                  <a:pt x="1582634" y="1523132"/>
                </a:lnTo>
                <a:cubicBezTo>
                  <a:pt x="1613557" y="1523132"/>
                  <a:pt x="1638625" y="1498064"/>
                  <a:pt x="1638625" y="1467141"/>
                </a:cubicBezTo>
                <a:lnTo>
                  <a:pt x="1638625" y="1243183"/>
                </a:lnTo>
                <a:cubicBezTo>
                  <a:pt x="1638625" y="1212260"/>
                  <a:pt x="1613557" y="1187192"/>
                  <a:pt x="1582634" y="1187192"/>
                </a:cubicBezTo>
                <a:close/>
                <a:moveTo>
                  <a:pt x="837062" y="1187192"/>
                </a:moveTo>
                <a:cubicBezTo>
                  <a:pt x="806139" y="1187192"/>
                  <a:pt x="781071" y="1212260"/>
                  <a:pt x="781071" y="1243183"/>
                </a:cubicBezTo>
                <a:lnTo>
                  <a:pt x="781071" y="1467141"/>
                </a:lnTo>
                <a:cubicBezTo>
                  <a:pt x="781071" y="1498064"/>
                  <a:pt x="806139" y="1523132"/>
                  <a:pt x="837062" y="1523132"/>
                </a:cubicBezTo>
                <a:lnTo>
                  <a:pt x="1061020" y="1523132"/>
                </a:lnTo>
                <a:cubicBezTo>
                  <a:pt x="1091943" y="1523132"/>
                  <a:pt x="1117011" y="1498064"/>
                  <a:pt x="1117011" y="1467141"/>
                </a:cubicBezTo>
                <a:lnTo>
                  <a:pt x="1117011" y="1243183"/>
                </a:lnTo>
                <a:cubicBezTo>
                  <a:pt x="1117011" y="1212260"/>
                  <a:pt x="1091943" y="1187192"/>
                  <a:pt x="1061020" y="1187192"/>
                </a:cubicBezTo>
                <a:close/>
                <a:moveTo>
                  <a:pt x="315448" y="1187192"/>
                </a:moveTo>
                <a:cubicBezTo>
                  <a:pt x="284525" y="1187192"/>
                  <a:pt x="259457" y="1212260"/>
                  <a:pt x="259457" y="1243183"/>
                </a:cubicBezTo>
                <a:lnTo>
                  <a:pt x="259457" y="1467141"/>
                </a:lnTo>
                <a:cubicBezTo>
                  <a:pt x="259457" y="1498064"/>
                  <a:pt x="284525" y="1523132"/>
                  <a:pt x="315448" y="1523132"/>
                </a:cubicBezTo>
                <a:lnTo>
                  <a:pt x="539406" y="1523132"/>
                </a:lnTo>
                <a:cubicBezTo>
                  <a:pt x="570329" y="1523132"/>
                  <a:pt x="595397" y="1498064"/>
                  <a:pt x="595397" y="1467141"/>
                </a:cubicBezTo>
                <a:lnTo>
                  <a:pt x="595397" y="1243183"/>
                </a:lnTo>
                <a:cubicBezTo>
                  <a:pt x="595397" y="1212260"/>
                  <a:pt x="570329" y="1187192"/>
                  <a:pt x="539406" y="1187192"/>
                </a:cubicBezTo>
                <a:close/>
                <a:moveTo>
                  <a:pt x="348041" y="163575"/>
                </a:moveTo>
                <a:cubicBezTo>
                  <a:pt x="275130" y="163575"/>
                  <a:pt x="216024" y="222681"/>
                  <a:pt x="216024" y="295592"/>
                </a:cubicBezTo>
                <a:lnTo>
                  <a:pt x="216024" y="823646"/>
                </a:lnTo>
                <a:cubicBezTo>
                  <a:pt x="216024" y="896557"/>
                  <a:pt x="275130" y="955663"/>
                  <a:pt x="348041" y="955663"/>
                </a:cubicBezTo>
                <a:lnTo>
                  <a:pt x="2100231" y="955663"/>
                </a:lnTo>
                <a:cubicBezTo>
                  <a:pt x="2173142" y="955663"/>
                  <a:pt x="2232248" y="896557"/>
                  <a:pt x="2232248" y="823646"/>
                </a:cubicBezTo>
                <a:lnTo>
                  <a:pt x="2232248" y="295592"/>
                </a:lnTo>
                <a:cubicBezTo>
                  <a:pt x="2232248" y="222681"/>
                  <a:pt x="2173142" y="163575"/>
                  <a:pt x="2100231" y="163575"/>
                </a:cubicBezTo>
                <a:close/>
                <a:moveTo>
                  <a:pt x="265172" y="0"/>
                </a:moveTo>
                <a:lnTo>
                  <a:pt x="2183100" y="0"/>
                </a:lnTo>
                <a:cubicBezTo>
                  <a:pt x="2329550" y="0"/>
                  <a:pt x="2448272" y="118722"/>
                  <a:pt x="2448272" y="265172"/>
                </a:cubicBezTo>
                <a:lnTo>
                  <a:pt x="2448272" y="2974828"/>
                </a:lnTo>
                <a:cubicBezTo>
                  <a:pt x="2448272" y="3121278"/>
                  <a:pt x="2329550" y="3240000"/>
                  <a:pt x="2183100" y="3240000"/>
                </a:cubicBezTo>
                <a:lnTo>
                  <a:pt x="265172" y="3240000"/>
                </a:lnTo>
                <a:cubicBezTo>
                  <a:pt x="118722" y="3240000"/>
                  <a:pt x="0" y="3121278"/>
                  <a:pt x="0" y="2974828"/>
                </a:cubicBezTo>
                <a:lnTo>
                  <a:pt x="0" y="265172"/>
                </a:lnTo>
                <a:cubicBezTo>
                  <a:pt x="0" y="118722"/>
                  <a:pt x="118722" y="0"/>
                  <a:pt x="26517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24" name="Rectangle 16">
            <a:extLst>
              <a:ext uri="{FF2B5EF4-FFF2-40B4-BE49-F238E27FC236}">
                <a16:creationId xmlns:a16="http://schemas.microsoft.com/office/drawing/2014/main" id="{F1B1338F-0CC6-4275-A7E6-2CC620E14971}"/>
              </a:ext>
            </a:extLst>
          </p:cNvPr>
          <p:cNvSpPr/>
          <p:nvPr/>
        </p:nvSpPr>
        <p:spPr>
          <a:xfrm rot="2700000">
            <a:off x="2356852" y="5664758"/>
            <a:ext cx="265920" cy="476745"/>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44" name="Parallelogram 30">
            <a:extLst>
              <a:ext uri="{FF2B5EF4-FFF2-40B4-BE49-F238E27FC236}">
                <a16:creationId xmlns:a16="http://schemas.microsoft.com/office/drawing/2014/main" id="{75BC34E8-96E4-387A-0FBD-BCF40B720132}"/>
              </a:ext>
            </a:extLst>
          </p:cNvPr>
          <p:cNvSpPr/>
          <p:nvPr/>
        </p:nvSpPr>
        <p:spPr>
          <a:xfrm flipH="1">
            <a:off x="3190768" y="5674659"/>
            <a:ext cx="382777" cy="469143"/>
          </a:xfrm>
          <a:custGeom>
            <a:avLst/>
            <a:gdLst/>
            <a:ahLst/>
            <a:cxnLst/>
            <a:rect l="l" t="t" r="r" b="b"/>
            <a:pathLst>
              <a:path w="3240000" h="3248012">
                <a:moveTo>
                  <a:pt x="712553" y="858820"/>
                </a:moveTo>
                <a:cubicBezTo>
                  <a:pt x="727950" y="858820"/>
                  <a:pt x="743348" y="864694"/>
                  <a:pt x="755096" y="876443"/>
                </a:cubicBezTo>
                <a:lnTo>
                  <a:pt x="1193671" y="1315016"/>
                </a:lnTo>
                <a:lnTo>
                  <a:pt x="1509169" y="999517"/>
                </a:lnTo>
                <a:cubicBezTo>
                  <a:pt x="1509517" y="999169"/>
                  <a:pt x="1509868" y="998827"/>
                  <a:pt x="1510414" y="998691"/>
                </a:cubicBezTo>
                <a:lnTo>
                  <a:pt x="1518932" y="988592"/>
                </a:lnTo>
                <a:cubicBezTo>
                  <a:pt x="1531945" y="978263"/>
                  <a:pt x="1547912" y="974188"/>
                  <a:pt x="1563209" y="975946"/>
                </a:cubicBezTo>
                <a:cubicBezTo>
                  <a:pt x="1578505" y="977705"/>
                  <a:pt x="1593131" y="985299"/>
                  <a:pt x="1603459" y="998313"/>
                </a:cubicBezTo>
                <a:lnTo>
                  <a:pt x="1892346" y="1362277"/>
                </a:lnTo>
                <a:lnTo>
                  <a:pt x="2149759" y="1177067"/>
                </a:lnTo>
                <a:lnTo>
                  <a:pt x="2151621" y="1174867"/>
                </a:lnTo>
                <a:cubicBezTo>
                  <a:pt x="2159033" y="1169006"/>
                  <a:pt x="2167397" y="1165168"/>
                  <a:pt x="2176160" y="1163802"/>
                </a:cubicBezTo>
                <a:cubicBezTo>
                  <a:pt x="2177188" y="1163485"/>
                  <a:pt x="2178237" y="1163269"/>
                  <a:pt x="2179375" y="1163558"/>
                </a:cubicBezTo>
                <a:cubicBezTo>
                  <a:pt x="2184768" y="1161771"/>
                  <a:pt x="2190389" y="1161654"/>
                  <a:pt x="2195921" y="1162300"/>
                </a:cubicBezTo>
                <a:cubicBezTo>
                  <a:pt x="2196662" y="1162386"/>
                  <a:pt x="2197402" y="1162487"/>
                  <a:pt x="2198081" y="1162987"/>
                </a:cubicBezTo>
                <a:cubicBezTo>
                  <a:pt x="2202197" y="1163290"/>
                  <a:pt x="2206218" y="1164270"/>
                  <a:pt x="2209739" y="1166702"/>
                </a:cubicBezTo>
                <a:cubicBezTo>
                  <a:pt x="2213116" y="1166857"/>
                  <a:pt x="2216051" y="1168231"/>
                  <a:pt x="2218766" y="1170038"/>
                </a:cubicBezTo>
                <a:cubicBezTo>
                  <a:pt x="2225342" y="1173160"/>
                  <a:pt x="2231151" y="1177875"/>
                  <a:pt x="2235489" y="1184194"/>
                </a:cubicBezTo>
                <a:lnTo>
                  <a:pt x="2236132" y="1184737"/>
                </a:lnTo>
                <a:lnTo>
                  <a:pt x="2236287" y="1184934"/>
                </a:lnTo>
                <a:lnTo>
                  <a:pt x="2238712" y="1187183"/>
                </a:lnTo>
                <a:cubicBezTo>
                  <a:pt x="2239115" y="1187744"/>
                  <a:pt x="2239507" y="1188310"/>
                  <a:pt x="2239574" y="1189090"/>
                </a:cubicBezTo>
                <a:lnTo>
                  <a:pt x="2540580" y="1569705"/>
                </a:lnTo>
                <a:cubicBezTo>
                  <a:pt x="2561191" y="1595768"/>
                  <a:pt x="2556772" y="1633604"/>
                  <a:pt x="2530710" y="1654215"/>
                </a:cubicBezTo>
                <a:cubicBezTo>
                  <a:pt x="2504647" y="1674827"/>
                  <a:pt x="2466811" y="1670408"/>
                  <a:pt x="2446199" y="1644345"/>
                </a:cubicBezTo>
                <a:lnTo>
                  <a:pt x="2177884" y="1305067"/>
                </a:lnTo>
                <a:lnTo>
                  <a:pt x="1934804" y="1479967"/>
                </a:lnTo>
                <a:cubicBezTo>
                  <a:pt x="1927367" y="1485317"/>
                  <a:pt x="1919123" y="1488726"/>
                  <a:pt x="1910598" y="1489881"/>
                </a:cubicBezTo>
                <a:cubicBezTo>
                  <a:pt x="1885257" y="1507791"/>
                  <a:pt x="1850121" y="1502627"/>
                  <a:pt x="1830495" y="1477903"/>
                </a:cubicBezTo>
                <a:lnTo>
                  <a:pt x="1551924" y="1126933"/>
                </a:lnTo>
                <a:lnTo>
                  <a:pt x="1239041" y="1439816"/>
                </a:lnTo>
                <a:cubicBezTo>
                  <a:pt x="1226569" y="1452288"/>
                  <a:pt x="1209983" y="1458139"/>
                  <a:pt x="1193674" y="1456888"/>
                </a:cubicBezTo>
                <a:cubicBezTo>
                  <a:pt x="1177363" y="1458142"/>
                  <a:pt x="1160774" y="1452290"/>
                  <a:pt x="1148301" y="1439816"/>
                </a:cubicBezTo>
                <a:lnTo>
                  <a:pt x="670011" y="961527"/>
                </a:lnTo>
                <a:cubicBezTo>
                  <a:pt x="646515" y="938031"/>
                  <a:pt x="646515" y="899938"/>
                  <a:pt x="670011" y="876442"/>
                </a:cubicBezTo>
                <a:cubicBezTo>
                  <a:pt x="681760" y="864694"/>
                  <a:pt x="697157" y="858820"/>
                  <a:pt x="712553" y="858820"/>
                </a:cubicBezTo>
                <a:close/>
                <a:moveTo>
                  <a:pt x="2790000" y="699581"/>
                </a:moveTo>
                <a:lnTo>
                  <a:pt x="450000" y="699581"/>
                </a:lnTo>
                <a:lnTo>
                  <a:pt x="450000" y="1851581"/>
                </a:lnTo>
                <a:lnTo>
                  <a:pt x="2790000" y="1851581"/>
                </a:lnTo>
                <a:close/>
                <a:moveTo>
                  <a:pt x="2987972" y="519497"/>
                </a:moveTo>
                <a:lnTo>
                  <a:pt x="2987972" y="2031665"/>
                </a:lnTo>
                <a:lnTo>
                  <a:pt x="252028" y="2031665"/>
                </a:lnTo>
                <a:lnTo>
                  <a:pt x="252028" y="519497"/>
                </a:lnTo>
                <a:close/>
                <a:moveTo>
                  <a:pt x="1620000" y="0"/>
                </a:moveTo>
                <a:cubicBezTo>
                  <a:pt x="1540462" y="0"/>
                  <a:pt x="1475984" y="64478"/>
                  <a:pt x="1475984" y="144016"/>
                </a:cubicBezTo>
                <a:lnTo>
                  <a:pt x="1475984" y="267469"/>
                </a:lnTo>
                <a:lnTo>
                  <a:pt x="0" y="267469"/>
                </a:lnTo>
                <a:lnTo>
                  <a:pt x="0" y="2283693"/>
                </a:lnTo>
                <a:lnTo>
                  <a:pt x="852101" y="2283693"/>
                </a:lnTo>
                <a:lnTo>
                  <a:pt x="323771" y="3248012"/>
                </a:lnTo>
                <a:lnTo>
                  <a:pt x="621526" y="3248012"/>
                </a:lnTo>
                <a:lnTo>
                  <a:pt x="1149856" y="2283693"/>
                </a:lnTo>
                <a:lnTo>
                  <a:pt x="2090146" y="2283693"/>
                </a:lnTo>
                <a:lnTo>
                  <a:pt x="2618476" y="3248012"/>
                </a:lnTo>
                <a:lnTo>
                  <a:pt x="2916231" y="3248012"/>
                </a:lnTo>
                <a:lnTo>
                  <a:pt x="2387901" y="2283693"/>
                </a:lnTo>
                <a:lnTo>
                  <a:pt x="3240000" y="2283693"/>
                </a:lnTo>
                <a:lnTo>
                  <a:pt x="3240000" y="267469"/>
                </a:lnTo>
                <a:lnTo>
                  <a:pt x="1764016" y="267469"/>
                </a:lnTo>
                <a:lnTo>
                  <a:pt x="1764016" y="144016"/>
                </a:lnTo>
                <a:cubicBezTo>
                  <a:pt x="1764016" y="64478"/>
                  <a:pt x="1699538" y="0"/>
                  <a:pt x="1620000" y="0"/>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solidFill>
                <a:schemeClr val="bg1"/>
              </a:solidFill>
            </a:endParaRPr>
          </a:p>
        </p:txBody>
      </p:sp>
      <p:sp>
        <p:nvSpPr>
          <p:cNvPr id="45" name="Rectangle 9">
            <a:extLst>
              <a:ext uri="{FF2B5EF4-FFF2-40B4-BE49-F238E27FC236}">
                <a16:creationId xmlns:a16="http://schemas.microsoft.com/office/drawing/2014/main" id="{5445E1A5-907D-6479-9F97-839E164DC7C6}"/>
              </a:ext>
            </a:extLst>
          </p:cNvPr>
          <p:cNvSpPr/>
          <p:nvPr/>
        </p:nvSpPr>
        <p:spPr>
          <a:xfrm>
            <a:off x="4132157" y="5662458"/>
            <a:ext cx="439196" cy="408848"/>
          </a:xfrm>
          <a:custGeom>
            <a:avLst/>
            <a:gdLst/>
            <a:ahLst/>
            <a:cxnLst/>
            <a:rect l="l" t="t" r="r" b="b"/>
            <a:pathLst>
              <a:path w="3228210" h="3222968">
                <a:moveTo>
                  <a:pt x="1619999" y="642446"/>
                </a:moveTo>
                <a:lnTo>
                  <a:pt x="2664115" y="1686562"/>
                </a:lnTo>
                <a:lnTo>
                  <a:pt x="2664116" y="1686562"/>
                </a:lnTo>
                <a:lnTo>
                  <a:pt x="2664116" y="3222968"/>
                </a:lnTo>
                <a:lnTo>
                  <a:pt x="2015013" y="3222968"/>
                </a:lnTo>
                <a:lnTo>
                  <a:pt x="2015013" y="2511495"/>
                </a:lnTo>
                <a:cubicBezTo>
                  <a:pt x="2015013" y="2399422"/>
                  <a:pt x="1924159" y="2308568"/>
                  <a:pt x="1812086" y="2308568"/>
                </a:cubicBezTo>
                <a:lnTo>
                  <a:pt x="1427912" y="2308568"/>
                </a:lnTo>
                <a:cubicBezTo>
                  <a:pt x="1315839" y="2308568"/>
                  <a:pt x="1224985" y="2399422"/>
                  <a:pt x="1224985" y="2511495"/>
                </a:cubicBezTo>
                <a:lnTo>
                  <a:pt x="1224985" y="3222968"/>
                </a:lnTo>
                <a:lnTo>
                  <a:pt x="575882" y="3222968"/>
                </a:lnTo>
                <a:lnTo>
                  <a:pt x="575882" y="1686562"/>
                </a:lnTo>
                <a:lnTo>
                  <a:pt x="575884" y="1686562"/>
                </a:lnTo>
                <a:close/>
                <a:moveTo>
                  <a:pt x="509997" y="122689"/>
                </a:moveTo>
                <a:lnTo>
                  <a:pt x="942045" y="122689"/>
                </a:lnTo>
                <a:lnTo>
                  <a:pt x="942045" y="542556"/>
                </a:lnTo>
                <a:lnTo>
                  <a:pt x="509997" y="974604"/>
                </a:lnTo>
                <a:close/>
                <a:moveTo>
                  <a:pt x="1620001" y="7099"/>
                </a:moveTo>
                <a:lnTo>
                  <a:pt x="3228210" y="1686560"/>
                </a:lnTo>
                <a:lnTo>
                  <a:pt x="2900441" y="1686560"/>
                </a:lnTo>
                <a:lnTo>
                  <a:pt x="1620001" y="349390"/>
                </a:lnTo>
                <a:close/>
                <a:moveTo>
                  <a:pt x="1619999" y="0"/>
                </a:moveTo>
                <a:lnTo>
                  <a:pt x="1619999" y="342291"/>
                </a:lnTo>
                <a:lnTo>
                  <a:pt x="330172" y="1679462"/>
                </a:lnTo>
                <a:lnTo>
                  <a:pt x="0" y="1679462"/>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3" name="Rectangle 1">
            <a:extLst>
              <a:ext uri="{FF2B5EF4-FFF2-40B4-BE49-F238E27FC236}">
                <a16:creationId xmlns:a16="http://schemas.microsoft.com/office/drawing/2014/main" id="{F4B16AB6-4EAA-CE03-8BA1-926432D04586}"/>
              </a:ext>
            </a:extLst>
          </p:cNvPr>
          <p:cNvSpPr>
            <a:spLocks noChangeArrowheads="1"/>
          </p:cNvSpPr>
          <p:nvPr/>
        </p:nvSpPr>
        <p:spPr bwMode="auto">
          <a:xfrm>
            <a:off x="1014568" y="1063756"/>
            <a:ext cx="3475631"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CA" altLang="en-US" sz="3000" b="0" i="0" u="none" strike="noStrike" cap="none" normalizeH="0" baseline="0" dirty="0" err="1">
                <a:ln>
                  <a:noFill/>
                </a:ln>
                <a:solidFill>
                  <a:schemeClr val="tx1"/>
                </a:solidFill>
                <a:effectLst/>
                <a:latin typeface="Arial" panose="020B0604020202020204" pitchFamily="34" charset="0"/>
              </a:rPr>
              <a:t>train_test_split</a:t>
            </a:r>
            <a:r>
              <a:rPr kumimoji="0" lang="en-CA" altLang="en-US" sz="3000" b="0" i="0" u="none" strike="noStrike" cap="none" normalizeH="0" baseline="0" dirty="0">
                <a:ln>
                  <a:noFill/>
                </a:ln>
                <a:solidFill>
                  <a:schemeClr val="tx1"/>
                </a:solidFill>
                <a:effectLst/>
                <a:latin typeface="Arial" panose="020B0604020202020204" pitchFamily="34" charset="0"/>
              </a:rPr>
              <a:t> </a:t>
            </a:r>
          </a:p>
          <a:p>
            <a:pPr marL="457200" marR="0" lvl="0" indent="-4572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CA" altLang="en-US" sz="3000" b="0" i="0" u="none" strike="noStrike" cap="none" normalizeH="0" baseline="0" dirty="0" err="1">
                <a:ln>
                  <a:noFill/>
                </a:ln>
                <a:solidFill>
                  <a:schemeClr val="tx1"/>
                </a:solidFill>
                <a:effectLst/>
                <a:latin typeface="Arial" panose="020B0604020202020204" pitchFamily="34" charset="0"/>
              </a:rPr>
              <a:t>random_state</a:t>
            </a:r>
            <a:r>
              <a:rPr kumimoji="0" lang="en-CA" altLang="en-US" sz="3000" b="0" i="0" u="none" strike="noStrike" cap="none" normalizeH="0" baseline="0" dirty="0">
                <a:ln>
                  <a:noFill/>
                </a:ln>
                <a:solidFill>
                  <a:schemeClr val="tx1"/>
                </a:solidFill>
                <a:effectLst/>
                <a:latin typeface="Arial" panose="020B0604020202020204" pitchFamily="34" charset="0"/>
              </a:rPr>
              <a:t>=1</a:t>
            </a:r>
          </a:p>
          <a:p>
            <a:pPr marL="457200" marR="0" lvl="0" indent="-4572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CA" altLang="en-US" sz="3000" b="0" i="0" u="none" strike="noStrike" cap="none" normalizeH="0" baseline="0" dirty="0" err="1">
                <a:ln>
                  <a:noFill/>
                </a:ln>
                <a:solidFill>
                  <a:schemeClr val="tx1"/>
                </a:solidFill>
                <a:effectLst/>
                <a:latin typeface="Arial" panose="020B0604020202020204" pitchFamily="34" charset="0"/>
              </a:rPr>
              <a:t>test_size</a:t>
            </a:r>
            <a:r>
              <a:rPr kumimoji="0" lang="en-CA" altLang="en-US" sz="3000" b="0" i="0" u="none" strike="noStrike" cap="none" normalizeH="0" baseline="0" dirty="0">
                <a:ln>
                  <a:noFill/>
                </a:ln>
                <a:solidFill>
                  <a:schemeClr val="tx1"/>
                </a:solidFill>
                <a:effectLst/>
                <a:latin typeface="Arial" panose="020B0604020202020204" pitchFamily="34" charset="0"/>
              </a:rPr>
              <a:t> = 0.25</a:t>
            </a:r>
          </a:p>
          <a:p>
            <a:pPr marL="457200" marR="0" lvl="0" indent="-4572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CA" altLang="en-US" sz="3000" b="0" i="0" u="none" strike="noStrike" cap="none" normalizeH="0" baseline="0" dirty="0" err="1">
                <a:ln>
                  <a:noFill/>
                </a:ln>
                <a:solidFill>
                  <a:schemeClr val="tx1"/>
                </a:solidFill>
                <a:effectLst/>
                <a:latin typeface="Arial" panose="020B0604020202020204" pitchFamily="34" charset="0"/>
              </a:rPr>
              <a:t>train_size</a:t>
            </a:r>
            <a:r>
              <a:rPr kumimoji="0" lang="en-CA" altLang="en-US" sz="3000" b="0" i="0" u="none" strike="noStrike" cap="none" normalizeH="0" baseline="0" dirty="0">
                <a:ln>
                  <a:noFill/>
                </a:ln>
                <a:solidFill>
                  <a:schemeClr val="tx1"/>
                </a:solidFill>
                <a:effectLst/>
                <a:latin typeface="Arial" panose="020B0604020202020204" pitchFamily="34" charset="0"/>
              </a:rPr>
              <a:t> </a:t>
            </a:r>
            <a:r>
              <a:rPr lang="en-CA" altLang="en-US" sz="3000" dirty="0">
                <a:latin typeface="Arial" panose="020B0604020202020204" pitchFamily="34" charset="0"/>
              </a:rPr>
              <a:t>= 0.75</a:t>
            </a:r>
            <a:endParaRPr kumimoji="0" lang="en-CA" altLang="en-US" sz="3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5119597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a:xfrm>
            <a:off x="5548544" y="339509"/>
            <a:ext cx="6348182" cy="724247"/>
          </a:xfrm>
        </p:spPr>
        <p:txBody>
          <a:bodyPr/>
          <a:lstStyle/>
          <a:p>
            <a:r>
              <a:rPr lang="en-US" dirty="0">
                <a:latin typeface="Vijaya" panose="02020604020202020204" pitchFamily="18" charset="0"/>
                <a:cs typeface="Vijaya" panose="02020604020202020204" pitchFamily="18" charset="0"/>
              </a:rPr>
              <a:t>Model #2 Results</a:t>
            </a:r>
          </a:p>
        </p:txBody>
      </p:sp>
      <p:sp>
        <p:nvSpPr>
          <p:cNvPr id="23" name="Rounded Rectangle 10">
            <a:extLst>
              <a:ext uri="{FF2B5EF4-FFF2-40B4-BE49-F238E27FC236}">
                <a16:creationId xmlns:a16="http://schemas.microsoft.com/office/drawing/2014/main" id="{373610AB-10CC-4D95-B7FC-AE70B18385ED}"/>
              </a:ext>
            </a:extLst>
          </p:cNvPr>
          <p:cNvSpPr/>
          <p:nvPr/>
        </p:nvSpPr>
        <p:spPr>
          <a:xfrm>
            <a:off x="1399020" y="5734954"/>
            <a:ext cx="254160" cy="336352"/>
          </a:xfrm>
          <a:custGeom>
            <a:avLst/>
            <a:gdLst/>
            <a:ahLst/>
            <a:cxnLst/>
            <a:rect l="l" t="t" r="r" b="b"/>
            <a:pathLst>
              <a:path w="2448272" h="3240000">
                <a:moveTo>
                  <a:pt x="1358676" y="2676152"/>
                </a:moveTo>
                <a:cubicBezTo>
                  <a:pt x="1327753" y="2676152"/>
                  <a:pt x="1302685" y="2701220"/>
                  <a:pt x="1302685" y="2732143"/>
                </a:cubicBezTo>
                <a:lnTo>
                  <a:pt x="1302685" y="2956101"/>
                </a:lnTo>
                <a:cubicBezTo>
                  <a:pt x="1302685" y="2987024"/>
                  <a:pt x="1327753" y="3012092"/>
                  <a:pt x="1358676" y="3012092"/>
                </a:cubicBezTo>
                <a:lnTo>
                  <a:pt x="1582634" y="3012092"/>
                </a:lnTo>
                <a:cubicBezTo>
                  <a:pt x="1613557" y="3012092"/>
                  <a:pt x="1638625" y="2987024"/>
                  <a:pt x="1638625" y="2956101"/>
                </a:cubicBezTo>
                <a:lnTo>
                  <a:pt x="1638625" y="2732143"/>
                </a:lnTo>
                <a:cubicBezTo>
                  <a:pt x="1638625" y="2701220"/>
                  <a:pt x="1613557" y="2676152"/>
                  <a:pt x="1582634" y="2676152"/>
                </a:cubicBezTo>
                <a:close/>
                <a:moveTo>
                  <a:pt x="837062" y="2676152"/>
                </a:moveTo>
                <a:cubicBezTo>
                  <a:pt x="806139" y="2676152"/>
                  <a:pt x="781071" y="2701220"/>
                  <a:pt x="781071" y="2732143"/>
                </a:cubicBezTo>
                <a:lnTo>
                  <a:pt x="781071" y="2956101"/>
                </a:lnTo>
                <a:cubicBezTo>
                  <a:pt x="781071" y="2987024"/>
                  <a:pt x="806139" y="3012092"/>
                  <a:pt x="837062" y="3012092"/>
                </a:cubicBezTo>
                <a:lnTo>
                  <a:pt x="1061020" y="3012092"/>
                </a:lnTo>
                <a:cubicBezTo>
                  <a:pt x="1091943" y="3012092"/>
                  <a:pt x="1117011" y="2987024"/>
                  <a:pt x="1117011" y="2956101"/>
                </a:cubicBezTo>
                <a:lnTo>
                  <a:pt x="1117011" y="2732143"/>
                </a:lnTo>
                <a:cubicBezTo>
                  <a:pt x="1117011" y="2701220"/>
                  <a:pt x="1091943" y="2676152"/>
                  <a:pt x="1061020" y="2676152"/>
                </a:cubicBezTo>
                <a:close/>
                <a:moveTo>
                  <a:pt x="315448" y="2676152"/>
                </a:moveTo>
                <a:cubicBezTo>
                  <a:pt x="284525" y="2676152"/>
                  <a:pt x="259457" y="2701220"/>
                  <a:pt x="259457" y="2732143"/>
                </a:cubicBezTo>
                <a:lnTo>
                  <a:pt x="259457" y="2956101"/>
                </a:lnTo>
                <a:cubicBezTo>
                  <a:pt x="259457" y="2987024"/>
                  <a:pt x="284525" y="3012092"/>
                  <a:pt x="315448" y="3012092"/>
                </a:cubicBezTo>
                <a:lnTo>
                  <a:pt x="539406" y="3012092"/>
                </a:lnTo>
                <a:cubicBezTo>
                  <a:pt x="570329" y="3012092"/>
                  <a:pt x="595397" y="2987024"/>
                  <a:pt x="595397" y="2956101"/>
                </a:cubicBezTo>
                <a:lnTo>
                  <a:pt x="595397" y="2732143"/>
                </a:lnTo>
                <a:cubicBezTo>
                  <a:pt x="595397" y="2701220"/>
                  <a:pt x="570329" y="2676152"/>
                  <a:pt x="539406" y="2676152"/>
                </a:cubicBezTo>
                <a:close/>
                <a:moveTo>
                  <a:pt x="1880291" y="2179832"/>
                </a:moveTo>
                <a:cubicBezTo>
                  <a:pt x="1849368" y="2179832"/>
                  <a:pt x="1824300" y="2204900"/>
                  <a:pt x="1824300" y="2235823"/>
                </a:cubicBezTo>
                <a:lnTo>
                  <a:pt x="1824300" y="2956101"/>
                </a:lnTo>
                <a:cubicBezTo>
                  <a:pt x="1824300" y="2987024"/>
                  <a:pt x="1849368" y="3012092"/>
                  <a:pt x="1880291" y="3012092"/>
                </a:cubicBezTo>
                <a:lnTo>
                  <a:pt x="2104249" y="3012092"/>
                </a:lnTo>
                <a:cubicBezTo>
                  <a:pt x="2135172" y="3012092"/>
                  <a:pt x="2160240" y="2987024"/>
                  <a:pt x="2160240" y="2956101"/>
                </a:cubicBezTo>
                <a:lnTo>
                  <a:pt x="2160240" y="2235823"/>
                </a:lnTo>
                <a:cubicBezTo>
                  <a:pt x="2160240" y="2204900"/>
                  <a:pt x="2135172" y="2179832"/>
                  <a:pt x="2104249" y="2179832"/>
                </a:cubicBezTo>
                <a:close/>
                <a:moveTo>
                  <a:pt x="1358676" y="2179832"/>
                </a:moveTo>
                <a:cubicBezTo>
                  <a:pt x="1327753" y="2179832"/>
                  <a:pt x="1302685" y="2204900"/>
                  <a:pt x="1302685" y="2235823"/>
                </a:cubicBezTo>
                <a:lnTo>
                  <a:pt x="1302685" y="2459781"/>
                </a:lnTo>
                <a:cubicBezTo>
                  <a:pt x="1302685" y="2490704"/>
                  <a:pt x="1327753" y="2515772"/>
                  <a:pt x="1358676" y="2515772"/>
                </a:cubicBezTo>
                <a:lnTo>
                  <a:pt x="1582634" y="2515772"/>
                </a:lnTo>
                <a:cubicBezTo>
                  <a:pt x="1613557" y="2515772"/>
                  <a:pt x="1638625" y="2490704"/>
                  <a:pt x="1638625" y="2459781"/>
                </a:cubicBezTo>
                <a:lnTo>
                  <a:pt x="1638625" y="2235823"/>
                </a:lnTo>
                <a:cubicBezTo>
                  <a:pt x="1638625" y="2204900"/>
                  <a:pt x="1613557" y="2179832"/>
                  <a:pt x="1582634" y="2179832"/>
                </a:cubicBezTo>
                <a:close/>
                <a:moveTo>
                  <a:pt x="837062" y="2179832"/>
                </a:moveTo>
                <a:cubicBezTo>
                  <a:pt x="806139" y="2179832"/>
                  <a:pt x="781071" y="2204900"/>
                  <a:pt x="781071" y="2235823"/>
                </a:cubicBezTo>
                <a:lnTo>
                  <a:pt x="781071" y="2459781"/>
                </a:lnTo>
                <a:cubicBezTo>
                  <a:pt x="781071" y="2490704"/>
                  <a:pt x="806139" y="2515772"/>
                  <a:pt x="837062" y="2515772"/>
                </a:cubicBezTo>
                <a:lnTo>
                  <a:pt x="1061020" y="2515772"/>
                </a:lnTo>
                <a:cubicBezTo>
                  <a:pt x="1091943" y="2515772"/>
                  <a:pt x="1117011" y="2490704"/>
                  <a:pt x="1117011" y="2459781"/>
                </a:cubicBezTo>
                <a:lnTo>
                  <a:pt x="1117011" y="2235823"/>
                </a:lnTo>
                <a:cubicBezTo>
                  <a:pt x="1117011" y="2204900"/>
                  <a:pt x="1091943" y="2179832"/>
                  <a:pt x="1061020" y="2179832"/>
                </a:cubicBezTo>
                <a:close/>
                <a:moveTo>
                  <a:pt x="315448" y="2179832"/>
                </a:moveTo>
                <a:cubicBezTo>
                  <a:pt x="284525" y="2179832"/>
                  <a:pt x="259457" y="2204900"/>
                  <a:pt x="259457" y="2235823"/>
                </a:cubicBezTo>
                <a:lnTo>
                  <a:pt x="259457" y="2459781"/>
                </a:lnTo>
                <a:cubicBezTo>
                  <a:pt x="259457" y="2490704"/>
                  <a:pt x="284525" y="2515772"/>
                  <a:pt x="315448" y="2515772"/>
                </a:cubicBezTo>
                <a:lnTo>
                  <a:pt x="539406" y="2515772"/>
                </a:lnTo>
                <a:cubicBezTo>
                  <a:pt x="570329" y="2515772"/>
                  <a:pt x="595397" y="2490704"/>
                  <a:pt x="595397" y="2459781"/>
                </a:cubicBezTo>
                <a:lnTo>
                  <a:pt x="595397" y="2235823"/>
                </a:lnTo>
                <a:cubicBezTo>
                  <a:pt x="595397" y="2204900"/>
                  <a:pt x="570329" y="2179832"/>
                  <a:pt x="539406" y="2179832"/>
                </a:cubicBezTo>
                <a:close/>
                <a:moveTo>
                  <a:pt x="1880291" y="1683512"/>
                </a:moveTo>
                <a:cubicBezTo>
                  <a:pt x="1849368" y="1683512"/>
                  <a:pt x="1824300" y="1708580"/>
                  <a:pt x="1824300" y="1739503"/>
                </a:cubicBezTo>
                <a:lnTo>
                  <a:pt x="1824300" y="1963461"/>
                </a:lnTo>
                <a:cubicBezTo>
                  <a:pt x="1824300" y="1994384"/>
                  <a:pt x="1849368" y="2019452"/>
                  <a:pt x="1880291" y="2019452"/>
                </a:cubicBezTo>
                <a:lnTo>
                  <a:pt x="2104249" y="2019452"/>
                </a:lnTo>
                <a:cubicBezTo>
                  <a:pt x="2135172" y="2019452"/>
                  <a:pt x="2160240" y="1994384"/>
                  <a:pt x="2160240" y="1963461"/>
                </a:cubicBezTo>
                <a:lnTo>
                  <a:pt x="2160240" y="1739503"/>
                </a:lnTo>
                <a:cubicBezTo>
                  <a:pt x="2160240" y="1708580"/>
                  <a:pt x="2135172" y="1683512"/>
                  <a:pt x="2104249" y="1683512"/>
                </a:cubicBezTo>
                <a:close/>
                <a:moveTo>
                  <a:pt x="1358676" y="1683512"/>
                </a:moveTo>
                <a:cubicBezTo>
                  <a:pt x="1327753" y="1683512"/>
                  <a:pt x="1302685" y="1708580"/>
                  <a:pt x="1302685" y="1739503"/>
                </a:cubicBezTo>
                <a:lnTo>
                  <a:pt x="1302685" y="1963461"/>
                </a:lnTo>
                <a:cubicBezTo>
                  <a:pt x="1302685" y="1994384"/>
                  <a:pt x="1327753" y="2019452"/>
                  <a:pt x="1358676" y="2019452"/>
                </a:cubicBezTo>
                <a:lnTo>
                  <a:pt x="1582634" y="2019452"/>
                </a:lnTo>
                <a:cubicBezTo>
                  <a:pt x="1613557" y="2019452"/>
                  <a:pt x="1638625" y="1994384"/>
                  <a:pt x="1638625" y="1963461"/>
                </a:cubicBezTo>
                <a:lnTo>
                  <a:pt x="1638625" y="1739503"/>
                </a:lnTo>
                <a:cubicBezTo>
                  <a:pt x="1638625" y="1708580"/>
                  <a:pt x="1613557" y="1683512"/>
                  <a:pt x="1582634" y="1683512"/>
                </a:cubicBezTo>
                <a:close/>
                <a:moveTo>
                  <a:pt x="837062" y="1683512"/>
                </a:moveTo>
                <a:cubicBezTo>
                  <a:pt x="806139" y="1683512"/>
                  <a:pt x="781071" y="1708580"/>
                  <a:pt x="781071" y="1739503"/>
                </a:cubicBezTo>
                <a:lnTo>
                  <a:pt x="781071" y="1963461"/>
                </a:lnTo>
                <a:cubicBezTo>
                  <a:pt x="781071" y="1994384"/>
                  <a:pt x="806139" y="2019452"/>
                  <a:pt x="837062" y="2019452"/>
                </a:cubicBezTo>
                <a:lnTo>
                  <a:pt x="1061020" y="2019452"/>
                </a:lnTo>
                <a:cubicBezTo>
                  <a:pt x="1091943" y="2019452"/>
                  <a:pt x="1117011" y="1994384"/>
                  <a:pt x="1117011" y="1963461"/>
                </a:cubicBezTo>
                <a:lnTo>
                  <a:pt x="1117011" y="1739503"/>
                </a:lnTo>
                <a:cubicBezTo>
                  <a:pt x="1117011" y="1708580"/>
                  <a:pt x="1091943" y="1683512"/>
                  <a:pt x="1061020" y="1683512"/>
                </a:cubicBezTo>
                <a:close/>
                <a:moveTo>
                  <a:pt x="315448" y="1683512"/>
                </a:moveTo>
                <a:cubicBezTo>
                  <a:pt x="284525" y="1683512"/>
                  <a:pt x="259457" y="1708580"/>
                  <a:pt x="259457" y="1739503"/>
                </a:cubicBezTo>
                <a:lnTo>
                  <a:pt x="259457" y="1963461"/>
                </a:lnTo>
                <a:cubicBezTo>
                  <a:pt x="259457" y="1994384"/>
                  <a:pt x="284525" y="2019452"/>
                  <a:pt x="315448" y="2019452"/>
                </a:cubicBezTo>
                <a:lnTo>
                  <a:pt x="539406" y="2019452"/>
                </a:lnTo>
                <a:cubicBezTo>
                  <a:pt x="570329" y="2019452"/>
                  <a:pt x="595397" y="1994384"/>
                  <a:pt x="595397" y="1963461"/>
                </a:cubicBezTo>
                <a:lnTo>
                  <a:pt x="595397" y="1739503"/>
                </a:lnTo>
                <a:cubicBezTo>
                  <a:pt x="595397" y="1708580"/>
                  <a:pt x="570329" y="1683512"/>
                  <a:pt x="539406" y="1683512"/>
                </a:cubicBezTo>
                <a:close/>
                <a:moveTo>
                  <a:pt x="1880291" y="1187192"/>
                </a:moveTo>
                <a:cubicBezTo>
                  <a:pt x="1849368" y="1187192"/>
                  <a:pt x="1824300" y="1212260"/>
                  <a:pt x="1824300" y="1243183"/>
                </a:cubicBezTo>
                <a:lnTo>
                  <a:pt x="1824300" y="1467141"/>
                </a:lnTo>
                <a:cubicBezTo>
                  <a:pt x="1824300" y="1498064"/>
                  <a:pt x="1849368" y="1523132"/>
                  <a:pt x="1880291" y="1523132"/>
                </a:cubicBezTo>
                <a:lnTo>
                  <a:pt x="2104249" y="1523132"/>
                </a:lnTo>
                <a:cubicBezTo>
                  <a:pt x="2135172" y="1523132"/>
                  <a:pt x="2160240" y="1498064"/>
                  <a:pt x="2160240" y="1467141"/>
                </a:cubicBezTo>
                <a:lnTo>
                  <a:pt x="2160240" y="1243183"/>
                </a:lnTo>
                <a:cubicBezTo>
                  <a:pt x="2160240" y="1212260"/>
                  <a:pt x="2135172" y="1187192"/>
                  <a:pt x="2104249" y="1187192"/>
                </a:cubicBezTo>
                <a:close/>
                <a:moveTo>
                  <a:pt x="1358676" y="1187192"/>
                </a:moveTo>
                <a:cubicBezTo>
                  <a:pt x="1327753" y="1187192"/>
                  <a:pt x="1302685" y="1212260"/>
                  <a:pt x="1302685" y="1243183"/>
                </a:cubicBezTo>
                <a:lnTo>
                  <a:pt x="1302685" y="1467141"/>
                </a:lnTo>
                <a:cubicBezTo>
                  <a:pt x="1302685" y="1498064"/>
                  <a:pt x="1327753" y="1523132"/>
                  <a:pt x="1358676" y="1523132"/>
                </a:cubicBezTo>
                <a:lnTo>
                  <a:pt x="1582634" y="1523132"/>
                </a:lnTo>
                <a:cubicBezTo>
                  <a:pt x="1613557" y="1523132"/>
                  <a:pt x="1638625" y="1498064"/>
                  <a:pt x="1638625" y="1467141"/>
                </a:cubicBezTo>
                <a:lnTo>
                  <a:pt x="1638625" y="1243183"/>
                </a:lnTo>
                <a:cubicBezTo>
                  <a:pt x="1638625" y="1212260"/>
                  <a:pt x="1613557" y="1187192"/>
                  <a:pt x="1582634" y="1187192"/>
                </a:cubicBezTo>
                <a:close/>
                <a:moveTo>
                  <a:pt x="837062" y="1187192"/>
                </a:moveTo>
                <a:cubicBezTo>
                  <a:pt x="806139" y="1187192"/>
                  <a:pt x="781071" y="1212260"/>
                  <a:pt x="781071" y="1243183"/>
                </a:cubicBezTo>
                <a:lnTo>
                  <a:pt x="781071" y="1467141"/>
                </a:lnTo>
                <a:cubicBezTo>
                  <a:pt x="781071" y="1498064"/>
                  <a:pt x="806139" y="1523132"/>
                  <a:pt x="837062" y="1523132"/>
                </a:cubicBezTo>
                <a:lnTo>
                  <a:pt x="1061020" y="1523132"/>
                </a:lnTo>
                <a:cubicBezTo>
                  <a:pt x="1091943" y="1523132"/>
                  <a:pt x="1117011" y="1498064"/>
                  <a:pt x="1117011" y="1467141"/>
                </a:cubicBezTo>
                <a:lnTo>
                  <a:pt x="1117011" y="1243183"/>
                </a:lnTo>
                <a:cubicBezTo>
                  <a:pt x="1117011" y="1212260"/>
                  <a:pt x="1091943" y="1187192"/>
                  <a:pt x="1061020" y="1187192"/>
                </a:cubicBezTo>
                <a:close/>
                <a:moveTo>
                  <a:pt x="315448" y="1187192"/>
                </a:moveTo>
                <a:cubicBezTo>
                  <a:pt x="284525" y="1187192"/>
                  <a:pt x="259457" y="1212260"/>
                  <a:pt x="259457" y="1243183"/>
                </a:cubicBezTo>
                <a:lnTo>
                  <a:pt x="259457" y="1467141"/>
                </a:lnTo>
                <a:cubicBezTo>
                  <a:pt x="259457" y="1498064"/>
                  <a:pt x="284525" y="1523132"/>
                  <a:pt x="315448" y="1523132"/>
                </a:cubicBezTo>
                <a:lnTo>
                  <a:pt x="539406" y="1523132"/>
                </a:lnTo>
                <a:cubicBezTo>
                  <a:pt x="570329" y="1523132"/>
                  <a:pt x="595397" y="1498064"/>
                  <a:pt x="595397" y="1467141"/>
                </a:cubicBezTo>
                <a:lnTo>
                  <a:pt x="595397" y="1243183"/>
                </a:lnTo>
                <a:cubicBezTo>
                  <a:pt x="595397" y="1212260"/>
                  <a:pt x="570329" y="1187192"/>
                  <a:pt x="539406" y="1187192"/>
                </a:cubicBezTo>
                <a:close/>
                <a:moveTo>
                  <a:pt x="348041" y="163575"/>
                </a:moveTo>
                <a:cubicBezTo>
                  <a:pt x="275130" y="163575"/>
                  <a:pt x="216024" y="222681"/>
                  <a:pt x="216024" y="295592"/>
                </a:cubicBezTo>
                <a:lnTo>
                  <a:pt x="216024" y="823646"/>
                </a:lnTo>
                <a:cubicBezTo>
                  <a:pt x="216024" y="896557"/>
                  <a:pt x="275130" y="955663"/>
                  <a:pt x="348041" y="955663"/>
                </a:cubicBezTo>
                <a:lnTo>
                  <a:pt x="2100231" y="955663"/>
                </a:lnTo>
                <a:cubicBezTo>
                  <a:pt x="2173142" y="955663"/>
                  <a:pt x="2232248" y="896557"/>
                  <a:pt x="2232248" y="823646"/>
                </a:cubicBezTo>
                <a:lnTo>
                  <a:pt x="2232248" y="295592"/>
                </a:lnTo>
                <a:cubicBezTo>
                  <a:pt x="2232248" y="222681"/>
                  <a:pt x="2173142" y="163575"/>
                  <a:pt x="2100231" y="163575"/>
                </a:cubicBezTo>
                <a:close/>
                <a:moveTo>
                  <a:pt x="265172" y="0"/>
                </a:moveTo>
                <a:lnTo>
                  <a:pt x="2183100" y="0"/>
                </a:lnTo>
                <a:cubicBezTo>
                  <a:pt x="2329550" y="0"/>
                  <a:pt x="2448272" y="118722"/>
                  <a:pt x="2448272" y="265172"/>
                </a:cubicBezTo>
                <a:lnTo>
                  <a:pt x="2448272" y="2974828"/>
                </a:lnTo>
                <a:cubicBezTo>
                  <a:pt x="2448272" y="3121278"/>
                  <a:pt x="2329550" y="3240000"/>
                  <a:pt x="2183100" y="3240000"/>
                </a:cubicBezTo>
                <a:lnTo>
                  <a:pt x="265172" y="3240000"/>
                </a:lnTo>
                <a:cubicBezTo>
                  <a:pt x="118722" y="3240000"/>
                  <a:pt x="0" y="3121278"/>
                  <a:pt x="0" y="2974828"/>
                </a:cubicBezTo>
                <a:lnTo>
                  <a:pt x="0" y="265172"/>
                </a:lnTo>
                <a:cubicBezTo>
                  <a:pt x="0" y="118722"/>
                  <a:pt x="118722" y="0"/>
                  <a:pt x="26517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24" name="Rectangle 16">
            <a:extLst>
              <a:ext uri="{FF2B5EF4-FFF2-40B4-BE49-F238E27FC236}">
                <a16:creationId xmlns:a16="http://schemas.microsoft.com/office/drawing/2014/main" id="{F1B1338F-0CC6-4275-A7E6-2CC620E14971}"/>
              </a:ext>
            </a:extLst>
          </p:cNvPr>
          <p:cNvSpPr/>
          <p:nvPr/>
        </p:nvSpPr>
        <p:spPr>
          <a:xfrm rot="2700000">
            <a:off x="2356852" y="5664758"/>
            <a:ext cx="265920" cy="476745"/>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44" name="Parallelogram 30">
            <a:extLst>
              <a:ext uri="{FF2B5EF4-FFF2-40B4-BE49-F238E27FC236}">
                <a16:creationId xmlns:a16="http://schemas.microsoft.com/office/drawing/2014/main" id="{75BC34E8-96E4-387A-0FBD-BCF40B720132}"/>
              </a:ext>
            </a:extLst>
          </p:cNvPr>
          <p:cNvSpPr/>
          <p:nvPr/>
        </p:nvSpPr>
        <p:spPr>
          <a:xfrm flipH="1">
            <a:off x="3190768" y="5674659"/>
            <a:ext cx="382777" cy="469143"/>
          </a:xfrm>
          <a:custGeom>
            <a:avLst/>
            <a:gdLst/>
            <a:ahLst/>
            <a:cxnLst/>
            <a:rect l="l" t="t" r="r" b="b"/>
            <a:pathLst>
              <a:path w="3240000" h="3248012">
                <a:moveTo>
                  <a:pt x="712553" y="858820"/>
                </a:moveTo>
                <a:cubicBezTo>
                  <a:pt x="727950" y="858820"/>
                  <a:pt x="743348" y="864694"/>
                  <a:pt x="755096" y="876443"/>
                </a:cubicBezTo>
                <a:lnTo>
                  <a:pt x="1193671" y="1315016"/>
                </a:lnTo>
                <a:lnTo>
                  <a:pt x="1509169" y="999517"/>
                </a:lnTo>
                <a:cubicBezTo>
                  <a:pt x="1509517" y="999169"/>
                  <a:pt x="1509868" y="998827"/>
                  <a:pt x="1510414" y="998691"/>
                </a:cubicBezTo>
                <a:lnTo>
                  <a:pt x="1518932" y="988592"/>
                </a:lnTo>
                <a:cubicBezTo>
                  <a:pt x="1531945" y="978263"/>
                  <a:pt x="1547912" y="974188"/>
                  <a:pt x="1563209" y="975946"/>
                </a:cubicBezTo>
                <a:cubicBezTo>
                  <a:pt x="1578505" y="977705"/>
                  <a:pt x="1593131" y="985299"/>
                  <a:pt x="1603459" y="998313"/>
                </a:cubicBezTo>
                <a:lnTo>
                  <a:pt x="1892346" y="1362277"/>
                </a:lnTo>
                <a:lnTo>
                  <a:pt x="2149759" y="1177067"/>
                </a:lnTo>
                <a:lnTo>
                  <a:pt x="2151621" y="1174867"/>
                </a:lnTo>
                <a:cubicBezTo>
                  <a:pt x="2159033" y="1169006"/>
                  <a:pt x="2167397" y="1165168"/>
                  <a:pt x="2176160" y="1163802"/>
                </a:cubicBezTo>
                <a:cubicBezTo>
                  <a:pt x="2177188" y="1163485"/>
                  <a:pt x="2178237" y="1163269"/>
                  <a:pt x="2179375" y="1163558"/>
                </a:cubicBezTo>
                <a:cubicBezTo>
                  <a:pt x="2184768" y="1161771"/>
                  <a:pt x="2190389" y="1161654"/>
                  <a:pt x="2195921" y="1162300"/>
                </a:cubicBezTo>
                <a:cubicBezTo>
                  <a:pt x="2196662" y="1162386"/>
                  <a:pt x="2197402" y="1162487"/>
                  <a:pt x="2198081" y="1162987"/>
                </a:cubicBezTo>
                <a:cubicBezTo>
                  <a:pt x="2202197" y="1163290"/>
                  <a:pt x="2206218" y="1164270"/>
                  <a:pt x="2209739" y="1166702"/>
                </a:cubicBezTo>
                <a:cubicBezTo>
                  <a:pt x="2213116" y="1166857"/>
                  <a:pt x="2216051" y="1168231"/>
                  <a:pt x="2218766" y="1170038"/>
                </a:cubicBezTo>
                <a:cubicBezTo>
                  <a:pt x="2225342" y="1173160"/>
                  <a:pt x="2231151" y="1177875"/>
                  <a:pt x="2235489" y="1184194"/>
                </a:cubicBezTo>
                <a:lnTo>
                  <a:pt x="2236132" y="1184737"/>
                </a:lnTo>
                <a:lnTo>
                  <a:pt x="2236287" y="1184934"/>
                </a:lnTo>
                <a:lnTo>
                  <a:pt x="2238712" y="1187183"/>
                </a:lnTo>
                <a:cubicBezTo>
                  <a:pt x="2239115" y="1187744"/>
                  <a:pt x="2239507" y="1188310"/>
                  <a:pt x="2239574" y="1189090"/>
                </a:cubicBezTo>
                <a:lnTo>
                  <a:pt x="2540580" y="1569705"/>
                </a:lnTo>
                <a:cubicBezTo>
                  <a:pt x="2561191" y="1595768"/>
                  <a:pt x="2556772" y="1633604"/>
                  <a:pt x="2530710" y="1654215"/>
                </a:cubicBezTo>
                <a:cubicBezTo>
                  <a:pt x="2504647" y="1674827"/>
                  <a:pt x="2466811" y="1670408"/>
                  <a:pt x="2446199" y="1644345"/>
                </a:cubicBezTo>
                <a:lnTo>
                  <a:pt x="2177884" y="1305067"/>
                </a:lnTo>
                <a:lnTo>
                  <a:pt x="1934804" y="1479967"/>
                </a:lnTo>
                <a:cubicBezTo>
                  <a:pt x="1927367" y="1485317"/>
                  <a:pt x="1919123" y="1488726"/>
                  <a:pt x="1910598" y="1489881"/>
                </a:cubicBezTo>
                <a:cubicBezTo>
                  <a:pt x="1885257" y="1507791"/>
                  <a:pt x="1850121" y="1502627"/>
                  <a:pt x="1830495" y="1477903"/>
                </a:cubicBezTo>
                <a:lnTo>
                  <a:pt x="1551924" y="1126933"/>
                </a:lnTo>
                <a:lnTo>
                  <a:pt x="1239041" y="1439816"/>
                </a:lnTo>
                <a:cubicBezTo>
                  <a:pt x="1226569" y="1452288"/>
                  <a:pt x="1209983" y="1458139"/>
                  <a:pt x="1193674" y="1456888"/>
                </a:cubicBezTo>
                <a:cubicBezTo>
                  <a:pt x="1177363" y="1458142"/>
                  <a:pt x="1160774" y="1452290"/>
                  <a:pt x="1148301" y="1439816"/>
                </a:cubicBezTo>
                <a:lnTo>
                  <a:pt x="670011" y="961527"/>
                </a:lnTo>
                <a:cubicBezTo>
                  <a:pt x="646515" y="938031"/>
                  <a:pt x="646515" y="899938"/>
                  <a:pt x="670011" y="876442"/>
                </a:cubicBezTo>
                <a:cubicBezTo>
                  <a:pt x="681760" y="864694"/>
                  <a:pt x="697157" y="858820"/>
                  <a:pt x="712553" y="858820"/>
                </a:cubicBezTo>
                <a:close/>
                <a:moveTo>
                  <a:pt x="2790000" y="699581"/>
                </a:moveTo>
                <a:lnTo>
                  <a:pt x="450000" y="699581"/>
                </a:lnTo>
                <a:lnTo>
                  <a:pt x="450000" y="1851581"/>
                </a:lnTo>
                <a:lnTo>
                  <a:pt x="2790000" y="1851581"/>
                </a:lnTo>
                <a:close/>
                <a:moveTo>
                  <a:pt x="2987972" y="519497"/>
                </a:moveTo>
                <a:lnTo>
                  <a:pt x="2987972" y="2031665"/>
                </a:lnTo>
                <a:lnTo>
                  <a:pt x="252028" y="2031665"/>
                </a:lnTo>
                <a:lnTo>
                  <a:pt x="252028" y="519497"/>
                </a:lnTo>
                <a:close/>
                <a:moveTo>
                  <a:pt x="1620000" y="0"/>
                </a:moveTo>
                <a:cubicBezTo>
                  <a:pt x="1540462" y="0"/>
                  <a:pt x="1475984" y="64478"/>
                  <a:pt x="1475984" y="144016"/>
                </a:cubicBezTo>
                <a:lnTo>
                  <a:pt x="1475984" y="267469"/>
                </a:lnTo>
                <a:lnTo>
                  <a:pt x="0" y="267469"/>
                </a:lnTo>
                <a:lnTo>
                  <a:pt x="0" y="2283693"/>
                </a:lnTo>
                <a:lnTo>
                  <a:pt x="852101" y="2283693"/>
                </a:lnTo>
                <a:lnTo>
                  <a:pt x="323771" y="3248012"/>
                </a:lnTo>
                <a:lnTo>
                  <a:pt x="621526" y="3248012"/>
                </a:lnTo>
                <a:lnTo>
                  <a:pt x="1149856" y="2283693"/>
                </a:lnTo>
                <a:lnTo>
                  <a:pt x="2090146" y="2283693"/>
                </a:lnTo>
                <a:lnTo>
                  <a:pt x="2618476" y="3248012"/>
                </a:lnTo>
                <a:lnTo>
                  <a:pt x="2916231" y="3248012"/>
                </a:lnTo>
                <a:lnTo>
                  <a:pt x="2387901" y="2283693"/>
                </a:lnTo>
                <a:lnTo>
                  <a:pt x="3240000" y="2283693"/>
                </a:lnTo>
                <a:lnTo>
                  <a:pt x="3240000" y="267469"/>
                </a:lnTo>
                <a:lnTo>
                  <a:pt x="1764016" y="267469"/>
                </a:lnTo>
                <a:lnTo>
                  <a:pt x="1764016" y="144016"/>
                </a:lnTo>
                <a:cubicBezTo>
                  <a:pt x="1764016" y="64478"/>
                  <a:pt x="1699538" y="0"/>
                  <a:pt x="1620000" y="0"/>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solidFill>
                <a:schemeClr val="bg1"/>
              </a:solidFill>
            </a:endParaRPr>
          </a:p>
        </p:txBody>
      </p:sp>
      <p:sp>
        <p:nvSpPr>
          <p:cNvPr id="45" name="Rectangle 9">
            <a:extLst>
              <a:ext uri="{FF2B5EF4-FFF2-40B4-BE49-F238E27FC236}">
                <a16:creationId xmlns:a16="http://schemas.microsoft.com/office/drawing/2014/main" id="{5445E1A5-907D-6479-9F97-839E164DC7C6}"/>
              </a:ext>
            </a:extLst>
          </p:cNvPr>
          <p:cNvSpPr/>
          <p:nvPr/>
        </p:nvSpPr>
        <p:spPr>
          <a:xfrm>
            <a:off x="4132157" y="5662458"/>
            <a:ext cx="439196" cy="408848"/>
          </a:xfrm>
          <a:custGeom>
            <a:avLst/>
            <a:gdLst/>
            <a:ahLst/>
            <a:cxnLst/>
            <a:rect l="l" t="t" r="r" b="b"/>
            <a:pathLst>
              <a:path w="3228210" h="3222968">
                <a:moveTo>
                  <a:pt x="1619999" y="642446"/>
                </a:moveTo>
                <a:lnTo>
                  <a:pt x="2664115" y="1686562"/>
                </a:lnTo>
                <a:lnTo>
                  <a:pt x="2664116" y="1686562"/>
                </a:lnTo>
                <a:lnTo>
                  <a:pt x="2664116" y="3222968"/>
                </a:lnTo>
                <a:lnTo>
                  <a:pt x="2015013" y="3222968"/>
                </a:lnTo>
                <a:lnTo>
                  <a:pt x="2015013" y="2511495"/>
                </a:lnTo>
                <a:cubicBezTo>
                  <a:pt x="2015013" y="2399422"/>
                  <a:pt x="1924159" y="2308568"/>
                  <a:pt x="1812086" y="2308568"/>
                </a:cubicBezTo>
                <a:lnTo>
                  <a:pt x="1427912" y="2308568"/>
                </a:lnTo>
                <a:cubicBezTo>
                  <a:pt x="1315839" y="2308568"/>
                  <a:pt x="1224985" y="2399422"/>
                  <a:pt x="1224985" y="2511495"/>
                </a:cubicBezTo>
                <a:lnTo>
                  <a:pt x="1224985" y="3222968"/>
                </a:lnTo>
                <a:lnTo>
                  <a:pt x="575882" y="3222968"/>
                </a:lnTo>
                <a:lnTo>
                  <a:pt x="575882" y="1686562"/>
                </a:lnTo>
                <a:lnTo>
                  <a:pt x="575884" y="1686562"/>
                </a:lnTo>
                <a:close/>
                <a:moveTo>
                  <a:pt x="509997" y="122689"/>
                </a:moveTo>
                <a:lnTo>
                  <a:pt x="942045" y="122689"/>
                </a:lnTo>
                <a:lnTo>
                  <a:pt x="942045" y="542556"/>
                </a:lnTo>
                <a:lnTo>
                  <a:pt x="509997" y="974604"/>
                </a:lnTo>
                <a:close/>
                <a:moveTo>
                  <a:pt x="1620001" y="7099"/>
                </a:moveTo>
                <a:lnTo>
                  <a:pt x="3228210" y="1686560"/>
                </a:lnTo>
                <a:lnTo>
                  <a:pt x="2900441" y="1686560"/>
                </a:lnTo>
                <a:lnTo>
                  <a:pt x="1620001" y="349390"/>
                </a:lnTo>
                <a:close/>
                <a:moveTo>
                  <a:pt x="1619999" y="0"/>
                </a:moveTo>
                <a:lnTo>
                  <a:pt x="1619999" y="342291"/>
                </a:lnTo>
                <a:lnTo>
                  <a:pt x="330172" y="1679462"/>
                </a:lnTo>
                <a:lnTo>
                  <a:pt x="0" y="1679462"/>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4" name="Rectangle 1">
            <a:extLst>
              <a:ext uri="{FF2B5EF4-FFF2-40B4-BE49-F238E27FC236}">
                <a16:creationId xmlns:a16="http://schemas.microsoft.com/office/drawing/2014/main" id="{32DD0BCB-CA5F-F1AC-B499-D39478BFD845}"/>
              </a:ext>
            </a:extLst>
          </p:cNvPr>
          <p:cNvSpPr>
            <a:spLocks noChangeArrowheads="1"/>
          </p:cNvSpPr>
          <p:nvPr/>
        </p:nvSpPr>
        <p:spPr bwMode="auto">
          <a:xfrm>
            <a:off x="6337077" y="1161729"/>
            <a:ext cx="5442837" cy="25134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25392" rIns="0" bIns="2539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rgbClr val="1D1C1D"/>
                </a:solidFill>
                <a:latin typeface="Monaco"/>
              </a:rPr>
              <a:t>R-Squared (train): 0.9990344893913224</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rgbClr val="1D1C1D"/>
                </a:solidFill>
                <a:latin typeface="Monaco"/>
              </a:rPr>
              <a:t>R-Squared (test): 0.9933129019432224</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rgbClr val="1D1C1D"/>
                </a:solidFill>
                <a:latin typeface="Monaco"/>
              </a:rPr>
              <a:t>Mean Absolute Error: 0.04145187547962281</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rgbClr val="1D1C1D"/>
                </a:solidFill>
                <a:latin typeface="Monaco"/>
              </a:rPr>
              <a:t>Mean Absolute Percentage Error: 172.07812243762567</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rgbClr val="1D1C1D"/>
                </a:solidFill>
                <a:latin typeface="Monaco"/>
              </a:rPr>
              <a:t>Mean Squared Error: 0.0060022770830948065</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rgbClr val="1D1C1D"/>
                </a:solidFill>
                <a:latin typeface="Monaco"/>
              </a:rPr>
              <a:t>Root Mean Squared Error: 0.07747436403801458</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rgbClr val="1D1C1D"/>
                </a:solidFill>
                <a:latin typeface="Monaco"/>
              </a:rPr>
              <a:t>Normalized Root Mean Squared Error: 0.020876970132266803</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rgbClr val="1D1C1D"/>
                </a:solidFill>
                <a:latin typeface="Monaco"/>
              </a:rPr>
              <a:t>Weighted Absolute Percentage Error: 5.91062216251355</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rgbClr val="1D1C1D"/>
                </a:solidFill>
                <a:latin typeface="Monaco"/>
              </a:rPr>
              <a:t>Weighted Mean Absolute Percentage Error: -70.75257229306862</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600" dirty="0">
              <a:solidFill>
                <a:srgbClr val="1D1C1D"/>
              </a:solidFill>
              <a:latin typeface="Monaco"/>
            </a:endParaRPr>
          </a:p>
        </p:txBody>
      </p:sp>
      <p:sp>
        <p:nvSpPr>
          <p:cNvPr id="5" name="Rectangle 1">
            <a:extLst>
              <a:ext uri="{FF2B5EF4-FFF2-40B4-BE49-F238E27FC236}">
                <a16:creationId xmlns:a16="http://schemas.microsoft.com/office/drawing/2014/main" id="{A5ED90CB-55B1-F8C8-6BF5-BDBE640FE8BF}"/>
              </a:ext>
            </a:extLst>
          </p:cNvPr>
          <p:cNvSpPr>
            <a:spLocks noChangeArrowheads="1"/>
          </p:cNvSpPr>
          <p:nvPr/>
        </p:nvSpPr>
        <p:spPr bwMode="auto">
          <a:xfrm>
            <a:off x="412086" y="1161729"/>
            <a:ext cx="5484515" cy="2267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25392" rIns="0" bIns="2539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rgbClr val="1D1C1D"/>
                </a:solidFill>
                <a:latin typeface="Monaco"/>
              </a:rPr>
              <a:t>R-Squared (train): 0.9810348099168302</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rgbClr val="1D1C1D"/>
                </a:solidFill>
                <a:latin typeface="Monaco"/>
              </a:rPr>
              <a:t>R-Squared (test): 0.7932797852562208</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1D1C1D"/>
                </a:solidFill>
                <a:effectLst/>
                <a:latin typeface="Monaco"/>
              </a:rPr>
              <a:t>Mean Absolute Error: 0.2948221013030288</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1D1C1D"/>
                </a:solidFill>
                <a:effectLst/>
                <a:latin typeface="Monaco"/>
              </a:rPr>
              <a:t>Mean Absolute Percentage Error: 104.1188465552453</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1D1C1D"/>
                </a:solidFill>
                <a:effectLst/>
                <a:latin typeface="Monaco"/>
              </a:rPr>
              <a:t>Mean Squared Error: 0.12061060454605094</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1D1C1D"/>
                </a:solidFill>
                <a:effectLst/>
                <a:latin typeface="Monaco"/>
              </a:rPr>
              <a:t>Root Mean Squared Error: 0.34729037496891696</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1D1C1D"/>
                </a:solidFill>
                <a:effectLst/>
                <a:latin typeface="Monaco"/>
              </a:rPr>
              <a:t>Normalized Root Mean Squared Error: 0.14536707357190323</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1D1C1D"/>
                </a:solidFill>
                <a:effectLst/>
                <a:latin typeface="Monaco"/>
              </a:rPr>
              <a:t>Weighted Absolute Percentage Error: 39.489782829815134</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1D1C1D"/>
                </a:solidFill>
                <a:effectLst/>
                <a:latin typeface="Monaco"/>
              </a:rPr>
              <a:t>Weighted Mean Absolute Percentage Error: 23.778567482963275</a:t>
            </a:r>
          </a:p>
        </p:txBody>
      </p:sp>
      <p:sp>
        <p:nvSpPr>
          <p:cNvPr id="6" name="Text Placeholder 1">
            <a:extLst>
              <a:ext uri="{FF2B5EF4-FFF2-40B4-BE49-F238E27FC236}">
                <a16:creationId xmlns:a16="http://schemas.microsoft.com/office/drawing/2014/main" id="{D07A08E1-8BB0-7D7E-F024-660B39607BC7}"/>
              </a:ext>
            </a:extLst>
          </p:cNvPr>
          <p:cNvSpPr txBox="1">
            <a:spLocks/>
          </p:cNvSpPr>
          <p:nvPr/>
        </p:nvSpPr>
        <p:spPr>
          <a:xfrm>
            <a:off x="0" y="330173"/>
            <a:ext cx="5828255" cy="724247"/>
          </a:xfrm>
          <a:prstGeom prst="rect">
            <a:avLst/>
          </a:prstGeom>
        </p:spPr>
        <p:txBody>
          <a:bodyPr anchor="ctr"/>
          <a:lstStyle>
            <a:lvl1pPr marL="0" indent="0" algn="ctr" defTabSz="914400" rtl="0" eaLnBrk="1" latinLnBrk="0" hangingPunct="1">
              <a:lnSpc>
                <a:spcPct val="90000"/>
              </a:lnSpc>
              <a:spcBef>
                <a:spcPts val="1000"/>
              </a:spcBef>
              <a:buFont typeface="Arial" panose="020B0604020202020204" pitchFamily="34" charset="0"/>
              <a:buNone/>
              <a:defRPr sz="5400" b="0" kern="1200" baseline="0">
                <a:solidFill>
                  <a:schemeClr val="tx1">
                    <a:lumMod val="85000"/>
                    <a:lumOff val="15000"/>
                  </a:schemeClr>
                </a:solidFill>
                <a:latin typeface="+mj-lt"/>
                <a:ea typeface="+mn-ea"/>
                <a:cs typeface="Arial"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Vijaya" panose="02020604020202020204" pitchFamily="18" charset="0"/>
                <a:cs typeface="Vijaya" panose="02020604020202020204" pitchFamily="18" charset="0"/>
              </a:rPr>
              <a:t>Model #1 Results</a:t>
            </a:r>
          </a:p>
        </p:txBody>
      </p:sp>
    </p:spTree>
    <p:extLst>
      <p:ext uri="{BB962C8B-B14F-4D97-AF65-F5344CB8AC3E}">
        <p14:creationId xmlns:p14="http://schemas.microsoft.com/office/powerpoint/2010/main" val="16600327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dirty="0">
                <a:latin typeface="Vijaya" panose="02020604020202020204" pitchFamily="18" charset="0"/>
                <a:cs typeface="Vijaya" panose="02020604020202020204" pitchFamily="18" charset="0"/>
              </a:rPr>
              <a:t>Model #2 Loss</a:t>
            </a:r>
          </a:p>
        </p:txBody>
      </p:sp>
      <p:sp>
        <p:nvSpPr>
          <p:cNvPr id="23" name="Rounded Rectangle 10">
            <a:extLst>
              <a:ext uri="{FF2B5EF4-FFF2-40B4-BE49-F238E27FC236}">
                <a16:creationId xmlns:a16="http://schemas.microsoft.com/office/drawing/2014/main" id="{373610AB-10CC-4D95-B7FC-AE70B18385ED}"/>
              </a:ext>
            </a:extLst>
          </p:cNvPr>
          <p:cNvSpPr/>
          <p:nvPr/>
        </p:nvSpPr>
        <p:spPr>
          <a:xfrm>
            <a:off x="1399020" y="5734954"/>
            <a:ext cx="254160" cy="336352"/>
          </a:xfrm>
          <a:custGeom>
            <a:avLst/>
            <a:gdLst/>
            <a:ahLst/>
            <a:cxnLst/>
            <a:rect l="l" t="t" r="r" b="b"/>
            <a:pathLst>
              <a:path w="2448272" h="3240000">
                <a:moveTo>
                  <a:pt x="1358676" y="2676152"/>
                </a:moveTo>
                <a:cubicBezTo>
                  <a:pt x="1327753" y="2676152"/>
                  <a:pt x="1302685" y="2701220"/>
                  <a:pt x="1302685" y="2732143"/>
                </a:cubicBezTo>
                <a:lnTo>
                  <a:pt x="1302685" y="2956101"/>
                </a:lnTo>
                <a:cubicBezTo>
                  <a:pt x="1302685" y="2987024"/>
                  <a:pt x="1327753" y="3012092"/>
                  <a:pt x="1358676" y="3012092"/>
                </a:cubicBezTo>
                <a:lnTo>
                  <a:pt x="1582634" y="3012092"/>
                </a:lnTo>
                <a:cubicBezTo>
                  <a:pt x="1613557" y="3012092"/>
                  <a:pt x="1638625" y="2987024"/>
                  <a:pt x="1638625" y="2956101"/>
                </a:cubicBezTo>
                <a:lnTo>
                  <a:pt x="1638625" y="2732143"/>
                </a:lnTo>
                <a:cubicBezTo>
                  <a:pt x="1638625" y="2701220"/>
                  <a:pt x="1613557" y="2676152"/>
                  <a:pt x="1582634" y="2676152"/>
                </a:cubicBezTo>
                <a:close/>
                <a:moveTo>
                  <a:pt x="837062" y="2676152"/>
                </a:moveTo>
                <a:cubicBezTo>
                  <a:pt x="806139" y="2676152"/>
                  <a:pt x="781071" y="2701220"/>
                  <a:pt x="781071" y="2732143"/>
                </a:cubicBezTo>
                <a:lnTo>
                  <a:pt x="781071" y="2956101"/>
                </a:lnTo>
                <a:cubicBezTo>
                  <a:pt x="781071" y="2987024"/>
                  <a:pt x="806139" y="3012092"/>
                  <a:pt x="837062" y="3012092"/>
                </a:cubicBezTo>
                <a:lnTo>
                  <a:pt x="1061020" y="3012092"/>
                </a:lnTo>
                <a:cubicBezTo>
                  <a:pt x="1091943" y="3012092"/>
                  <a:pt x="1117011" y="2987024"/>
                  <a:pt x="1117011" y="2956101"/>
                </a:cubicBezTo>
                <a:lnTo>
                  <a:pt x="1117011" y="2732143"/>
                </a:lnTo>
                <a:cubicBezTo>
                  <a:pt x="1117011" y="2701220"/>
                  <a:pt x="1091943" y="2676152"/>
                  <a:pt x="1061020" y="2676152"/>
                </a:cubicBezTo>
                <a:close/>
                <a:moveTo>
                  <a:pt x="315448" y="2676152"/>
                </a:moveTo>
                <a:cubicBezTo>
                  <a:pt x="284525" y="2676152"/>
                  <a:pt x="259457" y="2701220"/>
                  <a:pt x="259457" y="2732143"/>
                </a:cubicBezTo>
                <a:lnTo>
                  <a:pt x="259457" y="2956101"/>
                </a:lnTo>
                <a:cubicBezTo>
                  <a:pt x="259457" y="2987024"/>
                  <a:pt x="284525" y="3012092"/>
                  <a:pt x="315448" y="3012092"/>
                </a:cubicBezTo>
                <a:lnTo>
                  <a:pt x="539406" y="3012092"/>
                </a:lnTo>
                <a:cubicBezTo>
                  <a:pt x="570329" y="3012092"/>
                  <a:pt x="595397" y="2987024"/>
                  <a:pt x="595397" y="2956101"/>
                </a:cubicBezTo>
                <a:lnTo>
                  <a:pt x="595397" y="2732143"/>
                </a:lnTo>
                <a:cubicBezTo>
                  <a:pt x="595397" y="2701220"/>
                  <a:pt x="570329" y="2676152"/>
                  <a:pt x="539406" y="2676152"/>
                </a:cubicBezTo>
                <a:close/>
                <a:moveTo>
                  <a:pt x="1880291" y="2179832"/>
                </a:moveTo>
                <a:cubicBezTo>
                  <a:pt x="1849368" y="2179832"/>
                  <a:pt x="1824300" y="2204900"/>
                  <a:pt x="1824300" y="2235823"/>
                </a:cubicBezTo>
                <a:lnTo>
                  <a:pt x="1824300" y="2956101"/>
                </a:lnTo>
                <a:cubicBezTo>
                  <a:pt x="1824300" y="2987024"/>
                  <a:pt x="1849368" y="3012092"/>
                  <a:pt x="1880291" y="3012092"/>
                </a:cubicBezTo>
                <a:lnTo>
                  <a:pt x="2104249" y="3012092"/>
                </a:lnTo>
                <a:cubicBezTo>
                  <a:pt x="2135172" y="3012092"/>
                  <a:pt x="2160240" y="2987024"/>
                  <a:pt x="2160240" y="2956101"/>
                </a:cubicBezTo>
                <a:lnTo>
                  <a:pt x="2160240" y="2235823"/>
                </a:lnTo>
                <a:cubicBezTo>
                  <a:pt x="2160240" y="2204900"/>
                  <a:pt x="2135172" y="2179832"/>
                  <a:pt x="2104249" y="2179832"/>
                </a:cubicBezTo>
                <a:close/>
                <a:moveTo>
                  <a:pt x="1358676" y="2179832"/>
                </a:moveTo>
                <a:cubicBezTo>
                  <a:pt x="1327753" y="2179832"/>
                  <a:pt x="1302685" y="2204900"/>
                  <a:pt x="1302685" y="2235823"/>
                </a:cubicBezTo>
                <a:lnTo>
                  <a:pt x="1302685" y="2459781"/>
                </a:lnTo>
                <a:cubicBezTo>
                  <a:pt x="1302685" y="2490704"/>
                  <a:pt x="1327753" y="2515772"/>
                  <a:pt x="1358676" y="2515772"/>
                </a:cubicBezTo>
                <a:lnTo>
                  <a:pt x="1582634" y="2515772"/>
                </a:lnTo>
                <a:cubicBezTo>
                  <a:pt x="1613557" y="2515772"/>
                  <a:pt x="1638625" y="2490704"/>
                  <a:pt x="1638625" y="2459781"/>
                </a:cubicBezTo>
                <a:lnTo>
                  <a:pt x="1638625" y="2235823"/>
                </a:lnTo>
                <a:cubicBezTo>
                  <a:pt x="1638625" y="2204900"/>
                  <a:pt x="1613557" y="2179832"/>
                  <a:pt x="1582634" y="2179832"/>
                </a:cubicBezTo>
                <a:close/>
                <a:moveTo>
                  <a:pt x="837062" y="2179832"/>
                </a:moveTo>
                <a:cubicBezTo>
                  <a:pt x="806139" y="2179832"/>
                  <a:pt x="781071" y="2204900"/>
                  <a:pt x="781071" y="2235823"/>
                </a:cubicBezTo>
                <a:lnTo>
                  <a:pt x="781071" y="2459781"/>
                </a:lnTo>
                <a:cubicBezTo>
                  <a:pt x="781071" y="2490704"/>
                  <a:pt x="806139" y="2515772"/>
                  <a:pt x="837062" y="2515772"/>
                </a:cubicBezTo>
                <a:lnTo>
                  <a:pt x="1061020" y="2515772"/>
                </a:lnTo>
                <a:cubicBezTo>
                  <a:pt x="1091943" y="2515772"/>
                  <a:pt x="1117011" y="2490704"/>
                  <a:pt x="1117011" y="2459781"/>
                </a:cubicBezTo>
                <a:lnTo>
                  <a:pt x="1117011" y="2235823"/>
                </a:lnTo>
                <a:cubicBezTo>
                  <a:pt x="1117011" y="2204900"/>
                  <a:pt x="1091943" y="2179832"/>
                  <a:pt x="1061020" y="2179832"/>
                </a:cubicBezTo>
                <a:close/>
                <a:moveTo>
                  <a:pt x="315448" y="2179832"/>
                </a:moveTo>
                <a:cubicBezTo>
                  <a:pt x="284525" y="2179832"/>
                  <a:pt x="259457" y="2204900"/>
                  <a:pt x="259457" y="2235823"/>
                </a:cubicBezTo>
                <a:lnTo>
                  <a:pt x="259457" y="2459781"/>
                </a:lnTo>
                <a:cubicBezTo>
                  <a:pt x="259457" y="2490704"/>
                  <a:pt x="284525" y="2515772"/>
                  <a:pt x="315448" y="2515772"/>
                </a:cubicBezTo>
                <a:lnTo>
                  <a:pt x="539406" y="2515772"/>
                </a:lnTo>
                <a:cubicBezTo>
                  <a:pt x="570329" y="2515772"/>
                  <a:pt x="595397" y="2490704"/>
                  <a:pt x="595397" y="2459781"/>
                </a:cubicBezTo>
                <a:lnTo>
                  <a:pt x="595397" y="2235823"/>
                </a:lnTo>
                <a:cubicBezTo>
                  <a:pt x="595397" y="2204900"/>
                  <a:pt x="570329" y="2179832"/>
                  <a:pt x="539406" y="2179832"/>
                </a:cubicBezTo>
                <a:close/>
                <a:moveTo>
                  <a:pt x="1880291" y="1683512"/>
                </a:moveTo>
                <a:cubicBezTo>
                  <a:pt x="1849368" y="1683512"/>
                  <a:pt x="1824300" y="1708580"/>
                  <a:pt x="1824300" y="1739503"/>
                </a:cubicBezTo>
                <a:lnTo>
                  <a:pt x="1824300" y="1963461"/>
                </a:lnTo>
                <a:cubicBezTo>
                  <a:pt x="1824300" y="1994384"/>
                  <a:pt x="1849368" y="2019452"/>
                  <a:pt x="1880291" y="2019452"/>
                </a:cubicBezTo>
                <a:lnTo>
                  <a:pt x="2104249" y="2019452"/>
                </a:lnTo>
                <a:cubicBezTo>
                  <a:pt x="2135172" y="2019452"/>
                  <a:pt x="2160240" y="1994384"/>
                  <a:pt x="2160240" y="1963461"/>
                </a:cubicBezTo>
                <a:lnTo>
                  <a:pt x="2160240" y="1739503"/>
                </a:lnTo>
                <a:cubicBezTo>
                  <a:pt x="2160240" y="1708580"/>
                  <a:pt x="2135172" y="1683512"/>
                  <a:pt x="2104249" y="1683512"/>
                </a:cubicBezTo>
                <a:close/>
                <a:moveTo>
                  <a:pt x="1358676" y="1683512"/>
                </a:moveTo>
                <a:cubicBezTo>
                  <a:pt x="1327753" y="1683512"/>
                  <a:pt x="1302685" y="1708580"/>
                  <a:pt x="1302685" y="1739503"/>
                </a:cubicBezTo>
                <a:lnTo>
                  <a:pt x="1302685" y="1963461"/>
                </a:lnTo>
                <a:cubicBezTo>
                  <a:pt x="1302685" y="1994384"/>
                  <a:pt x="1327753" y="2019452"/>
                  <a:pt x="1358676" y="2019452"/>
                </a:cubicBezTo>
                <a:lnTo>
                  <a:pt x="1582634" y="2019452"/>
                </a:lnTo>
                <a:cubicBezTo>
                  <a:pt x="1613557" y="2019452"/>
                  <a:pt x="1638625" y="1994384"/>
                  <a:pt x="1638625" y="1963461"/>
                </a:cubicBezTo>
                <a:lnTo>
                  <a:pt x="1638625" y="1739503"/>
                </a:lnTo>
                <a:cubicBezTo>
                  <a:pt x="1638625" y="1708580"/>
                  <a:pt x="1613557" y="1683512"/>
                  <a:pt x="1582634" y="1683512"/>
                </a:cubicBezTo>
                <a:close/>
                <a:moveTo>
                  <a:pt x="837062" y="1683512"/>
                </a:moveTo>
                <a:cubicBezTo>
                  <a:pt x="806139" y="1683512"/>
                  <a:pt x="781071" y="1708580"/>
                  <a:pt x="781071" y="1739503"/>
                </a:cubicBezTo>
                <a:lnTo>
                  <a:pt x="781071" y="1963461"/>
                </a:lnTo>
                <a:cubicBezTo>
                  <a:pt x="781071" y="1994384"/>
                  <a:pt x="806139" y="2019452"/>
                  <a:pt x="837062" y="2019452"/>
                </a:cubicBezTo>
                <a:lnTo>
                  <a:pt x="1061020" y="2019452"/>
                </a:lnTo>
                <a:cubicBezTo>
                  <a:pt x="1091943" y="2019452"/>
                  <a:pt x="1117011" y="1994384"/>
                  <a:pt x="1117011" y="1963461"/>
                </a:cubicBezTo>
                <a:lnTo>
                  <a:pt x="1117011" y="1739503"/>
                </a:lnTo>
                <a:cubicBezTo>
                  <a:pt x="1117011" y="1708580"/>
                  <a:pt x="1091943" y="1683512"/>
                  <a:pt x="1061020" y="1683512"/>
                </a:cubicBezTo>
                <a:close/>
                <a:moveTo>
                  <a:pt x="315448" y="1683512"/>
                </a:moveTo>
                <a:cubicBezTo>
                  <a:pt x="284525" y="1683512"/>
                  <a:pt x="259457" y="1708580"/>
                  <a:pt x="259457" y="1739503"/>
                </a:cubicBezTo>
                <a:lnTo>
                  <a:pt x="259457" y="1963461"/>
                </a:lnTo>
                <a:cubicBezTo>
                  <a:pt x="259457" y="1994384"/>
                  <a:pt x="284525" y="2019452"/>
                  <a:pt x="315448" y="2019452"/>
                </a:cubicBezTo>
                <a:lnTo>
                  <a:pt x="539406" y="2019452"/>
                </a:lnTo>
                <a:cubicBezTo>
                  <a:pt x="570329" y="2019452"/>
                  <a:pt x="595397" y="1994384"/>
                  <a:pt x="595397" y="1963461"/>
                </a:cubicBezTo>
                <a:lnTo>
                  <a:pt x="595397" y="1739503"/>
                </a:lnTo>
                <a:cubicBezTo>
                  <a:pt x="595397" y="1708580"/>
                  <a:pt x="570329" y="1683512"/>
                  <a:pt x="539406" y="1683512"/>
                </a:cubicBezTo>
                <a:close/>
                <a:moveTo>
                  <a:pt x="1880291" y="1187192"/>
                </a:moveTo>
                <a:cubicBezTo>
                  <a:pt x="1849368" y="1187192"/>
                  <a:pt x="1824300" y="1212260"/>
                  <a:pt x="1824300" y="1243183"/>
                </a:cubicBezTo>
                <a:lnTo>
                  <a:pt x="1824300" y="1467141"/>
                </a:lnTo>
                <a:cubicBezTo>
                  <a:pt x="1824300" y="1498064"/>
                  <a:pt x="1849368" y="1523132"/>
                  <a:pt x="1880291" y="1523132"/>
                </a:cubicBezTo>
                <a:lnTo>
                  <a:pt x="2104249" y="1523132"/>
                </a:lnTo>
                <a:cubicBezTo>
                  <a:pt x="2135172" y="1523132"/>
                  <a:pt x="2160240" y="1498064"/>
                  <a:pt x="2160240" y="1467141"/>
                </a:cubicBezTo>
                <a:lnTo>
                  <a:pt x="2160240" y="1243183"/>
                </a:lnTo>
                <a:cubicBezTo>
                  <a:pt x="2160240" y="1212260"/>
                  <a:pt x="2135172" y="1187192"/>
                  <a:pt x="2104249" y="1187192"/>
                </a:cubicBezTo>
                <a:close/>
                <a:moveTo>
                  <a:pt x="1358676" y="1187192"/>
                </a:moveTo>
                <a:cubicBezTo>
                  <a:pt x="1327753" y="1187192"/>
                  <a:pt x="1302685" y="1212260"/>
                  <a:pt x="1302685" y="1243183"/>
                </a:cubicBezTo>
                <a:lnTo>
                  <a:pt x="1302685" y="1467141"/>
                </a:lnTo>
                <a:cubicBezTo>
                  <a:pt x="1302685" y="1498064"/>
                  <a:pt x="1327753" y="1523132"/>
                  <a:pt x="1358676" y="1523132"/>
                </a:cubicBezTo>
                <a:lnTo>
                  <a:pt x="1582634" y="1523132"/>
                </a:lnTo>
                <a:cubicBezTo>
                  <a:pt x="1613557" y="1523132"/>
                  <a:pt x="1638625" y="1498064"/>
                  <a:pt x="1638625" y="1467141"/>
                </a:cubicBezTo>
                <a:lnTo>
                  <a:pt x="1638625" y="1243183"/>
                </a:lnTo>
                <a:cubicBezTo>
                  <a:pt x="1638625" y="1212260"/>
                  <a:pt x="1613557" y="1187192"/>
                  <a:pt x="1582634" y="1187192"/>
                </a:cubicBezTo>
                <a:close/>
                <a:moveTo>
                  <a:pt x="837062" y="1187192"/>
                </a:moveTo>
                <a:cubicBezTo>
                  <a:pt x="806139" y="1187192"/>
                  <a:pt x="781071" y="1212260"/>
                  <a:pt x="781071" y="1243183"/>
                </a:cubicBezTo>
                <a:lnTo>
                  <a:pt x="781071" y="1467141"/>
                </a:lnTo>
                <a:cubicBezTo>
                  <a:pt x="781071" y="1498064"/>
                  <a:pt x="806139" y="1523132"/>
                  <a:pt x="837062" y="1523132"/>
                </a:cubicBezTo>
                <a:lnTo>
                  <a:pt x="1061020" y="1523132"/>
                </a:lnTo>
                <a:cubicBezTo>
                  <a:pt x="1091943" y="1523132"/>
                  <a:pt x="1117011" y="1498064"/>
                  <a:pt x="1117011" y="1467141"/>
                </a:cubicBezTo>
                <a:lnTo>
                  <a:pt x="1117011" y="1243183"/>
                </a:lnTo>
                <a:cubicBezTo>
                  <a:pt x="1117011" y="1212260"/>
                  <a:pt x="1091943" y="1187192"/>
                  <a:pt x="1061020" y="1187192"/>
                </a:cubicBezTo>
                <a:close/>
                <a:moveTo>
                  <a:pt x="315448" y="1187192"/>
                </a:moveTo>
                <a:cubicBezTo>
                  <a:pt x="284525" y="1187192"/>
                  <a:pt x="259457" y="1212260"/>
                  <a:pt x="259457" y="1243183"/>
                </a:cubicBezTo>
                <a:lnTo>
                  <a:pt x="259457" y="1467141"/>
                </a:lnTo>
                <a:cubicBezTo>
                  <a:pt x="259457" y="1498064"/>
                  <a:pt x="284525" y="1523132"/>
                  <a:pt x="315448" y="1523132"/>
                </a:cubicBezTo>
                <a:lnTo>
                  <a:pt x="539406" y="1523132"/>
                </a:lnTo>
                <a:cubicBezTo>
                  <a:pt x="570329" y="1523132"/>
                  <a:pt x="595397" y="1498064"/>
                  <a:pt x="595397" y="1467141"/>
                </a:cubicBezTo>
                <a:lnTo>
                  <a:pt x="595397" y="1243183"/>
                </a:lnTo>
                <a:cubicBezTo>
                  <a:pt x="595397" y="1212260"/>
                  <a:pt x="570329" y="1187192"/>
                  <a:pt x="539406" y="1187192"/>
                </a:cubicBezTo>
                <a:close/>
                <a:moveTo>
                  <a:pt x="348041" y="163575"/>
                </a:moveTo>
                <a:cubicBezTo>
                  <a:pt x="275130" y="163575"/>
                  <a:pt x="216024" y="222681"/>
                  <a:pt x="216024" y="295592"/>
                </a:cubicBezTo>
                <a:lnTo>
                  <a:pt x="216024" y="823646"/>
                </a:lnTo>
                <a:cubicBezTo>
                  <a:pt x="216024" y="896557"/>
                  <a:pt x="275130" y="955663"/>
                  <a:pt x="348041" y="955663"/>
                </a:cubicBezTo>
                <a:lnTo>
                  <a:pt x="2100231" y="955663"/>
                </a:lnTo>
                <a:cubicBezTo>
                  <a:pt x="2173142" y="955663"/>
                  <a:pt x="2232248" y="896557"/>
                  <a:pt x="2232248" y="823646"/>
                </a:cubicBezTo>
                <a:lnTo>
                  <a:pt x="2232248" y="295592"/>
                </a:lnTo>
                <a:cubicBezTo>
                  <a:pt x="2232248" y="222681"/>
                  <a:pt x="2173142" y="163575"/>
                  <a:pt x="2100231" y="163575"/>
                </a:cubicBezTo>
                <a:close/>
                <a:moveTo>
                  <a:pt x="265172" y="0"/>
                </a:moveTo>
                <a:lnTo>
                  <a:pt x="2183100" y="0"/>
                </a:lnTo>
                <a:cubicBezTo>
                  <a:pt x="2329550" y="0"/>
                  <a:pt x="2448272" y="118722"/>
                  <a:pt x="2448272" y="265172"/>
                </a:cubicBezTo>
                <a:lnTo>
                  <a:pt x="2448272" y="2974828"/>
                </a:lnTo>
                <a:cubicBezTo>
                  <a:pt x="2448272" y="3121278"/>
                  <a:pt x="2329550" y="3240000"/>
                  <a:pt x="2183100" y="3240000"/>
                </a:cubicBezTo>
                <a:lnTo>
                  <a:pt x="265172" y="3240000"/>
                </a:lnTo>
                <a:cubicBezTo>
                  <a:pt x="118722" y="3240000"/>
                  <a:pt x="0" y="3121278"/>
                  <a:pt x="0" y="2974828"/>
                </a:cubicBezTo>
                <a:lnTo>
                  <a:pt x="0" y="265172"/>
                </a:lnTo>
                <a:cubicBezTo>
                  <a:pt x="0" y="118722"/>
                  <a:pt x="118722" y="0"/>
                  <a:pt x="26517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24" name="Rectangle 16">
            <a:extLst>
              <a:ext uri="{FF2B5EF4-FFF2-40B4-BE49-F238E27FC236}">
                <a16:creationId xmlns:a16="http://schemas.microsoft.com/office/drawing/2014/main" id="{F1B1338F-0CC6-4275-A7E6-2CC620E14971}"/>
              </a:ext>
            </a:extLst>
          </p:cNvPr>
          <p:cNvSpPr/>
          <p:nvPr/>
        </p:nvSpPr>
        <p:spPr>
          <a:xfrm rot="2700000">
            <a:off x="2356852" y="5664758"/>
            <a:ext cx="265920" cy="476745"/>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44" name="Parallelogram 30">
            <a:extLst>
              <a:ext uri="{FF2B5EF4-FFF2-40B4-BE49-F238E27FC236}">
                <a16:creationId xmlns:a16="http://schemas.microsoft.com/office/drawing/2014/main" id="{75BC34E8-96E4-387A-0FBD-BCF40B720132}"/>
              </a:ext>
            </a:extLst>
          </p:cNvPr>
          <p:cNvSpPr/>
          <p:nvPr/>
        </p:nvSpPr>
        <p:spPr>
          <a:xfrm flipH="1">
            <a:off x="3190768" y="5674659"/>
            <a:ext cx="382777" cy="469143"/>
          </a:xfrm>
          <a:custGeom>
            <a:avLst/>
            <a:gdLst/>
            <a:ahLst/>
            <a:cxnLst/>
            <a:rect l="l" t="t" r="r" b="b"/>
            <a:pathLst>
              <a:path w="3240000" h="3248012">
                <a:moveTo>
                  <a:pt x="712553" y="858820"/>
                </a:moveTo>
                <a:cubicBezTo>
                  <a:pt x="727950" y="858820"/>
                  <a:pt x="743348" y="864694"/>
                  <a:pt x="755096" y="876443"/>
                </a:cubicBezTo>
                <a:lnTo>
                  <a:pt x="1193671" y="1315016"/>
                </a:lnTo>
                <a:lnTo>
                  <a:pt x="1509169" y="999517"/>
                </a:lnTo>
                <a:cubicBezTo>
                  <a:pt x="1509517" y="999169"/>
                  <a:pt x="1509868" y="998827"/>
                  <a:pt x="1510414" y="998691"/>
                </a:cubicBezTo>
                <a:lnTo>
                  <a:pt x="1518932" y="988592"/>
                </a:lnTo>
                <a:cubicBezTo>
                  <a:pt x="1531945" y="978263"/>
                  <a:pt x="1547912" y="974188"/>
                  <a:pt x="1563209" y="975946"/>
                </a:cubicBezTo>
                <a:cubicBezTo>
                  <a:pt x="1578505" y="977705"/>
                  <a:pt x="1593131" y="985299"/>
                  <a:pt x="1603459" y="998313"/>
                </a:cubicBezTo>
                <a:lnTo>
                  <a:pt x="1892346" y="1362277"/>
                </a:lnTo>
                <a:lnTo>
                  <a:pt x="2149759" y="1177067"/>
                </a:lnTo>
                <a:lnTo>
                  <a:pt x="2151621" y="1174867"/>
                </a:lnTo>
                <a:cubicBezTo>
                  <a:pt x="2159033" y="1169006"/>
                  <a:pt x="2167397" y="1165168"/>
                  <a:pt x="2176160" y="1163802"/>
                </a:cubicBezTo>
                <a:cubicBezTo>
                  <a:pt x="2177188" y="1163485"/>
                  <a:pt x="2178237" y="1163269"/>
                  <a:pt x="2179375" y="1163558"/>
                </a:cubicBezTo>
                <a:cubicBezTo>
                  <a:pt x="2184768" y="1161771"/>
                  <a:pt x="2190389" y="1161654"/>
                  <a:pt x="2195921" y="1162300"/>
                </a:cubicBezTo>
                <a:cubicBezTo>
                  <a:pt x="2196662" y="1162386"/>
                  <a:pt x="2197402" y="1162487"/>
                  <a:pt x="2198081" y="1162987"/>
                </a:cubicBezTo>
                <a:cubicBezTo>
                  <a:pt x="2202197" y="1163290"/>
                  <a:pt x="2206218" y="1164270"/>
                  <a:pt x="2209739" y="1166702"/>
                </a:cubicBezTo>
                <a:cubicBezTo>
                  <a:pt x="2213116" y="1166857"/>
                  <a:pt x="2216051" y="1168231"/>
                  <a:pt x="2218766" y="1170038"/>
                </a:cubicBezTo>
                <a:cubicBezTo>
                  <a:pt x="2225342" y="1173160"/>
                  <a:pt x="2231151" y="1177875"/>
                  <a:pt x="2235489" y="1184194"/>
                </a:cubicBezTo>
                <a:lnTo>
                  <a:pt x="2236132" y="1184737"/>
                </a:lnTo>
                <a:lnTo>
                  <a:pt x="2236287" y="1184934"/>
                </a:lnTo>
                <a:lnTo>
                  <a:pt x="2238712" y="1187183"/>
                </a:lnTo>
                <a:cubicBezTo>
                  <a:pt x="2239115" y="1187744"/>
                  <a:pt x="2239507" y="1188310"/>
                  <a:pt x="2239574" y="1189090"/>
                </a:cubicBezTo>
                <a:lnTo>
                  <a:pt x="2540580" y="1569705"/>
                </a:lnTo>
                <a:cubicBezTo>
                  <a:pt x="2561191" y="1595768"/>
                  <a:pt x="2556772" y="1633604"/>
                  <a:pt x="2530710" y="1654215"/>
                </a:cubicBezTo>
                <a:cubicBezTo>
                  <a:pt x="2504647" y="1674827"/>
                  <a:pt x="2466811" y="1670408"/>
                  <a:pt x="2446199" y="1644345"/>
                </a:cubicBezTo>
                <a:lnTo>
                  <a:pt x="2177884" y="1305067"/>
                </a:lnTo>
                <a:lnTo>
                  <a:pt x="1934804" y="1479967"/>
                </a:lnTo>
                <a:cubicBezTo>
                  <a:pt x="1927367" y="1485317"/>
                  <a:pt x="1919123" y="1488726"/>
                  <a:pt x="1910598" y="1489881"/>
                </a:cubicBezTo>
                <a:cubicBezTo>
                  <a:pt x="1885257" y="1507791"/>
                  <a:pt x="1850121" y="1502627"/>
                  <a:pt x="1830495" y="1477903"/>
                </a:cubicBezTo>
                <a:lnTo>
                  <a:pt x="1551924" y="1126933"/>
                </a:lnTo>
                <a:lnTo>
                  <a:pt x="1239041" y="1439816"/>
                </a:lnTo>
                <a:cubicBezTo>
                  <a:pt x="1226569" y="1452288"/>
                  <a:pt x="1209983" y="1458139"/>
                  <a:pt x="1193674" y="1456888"/>
                </a:cubicBezTo>
                <a:cubicBezTo>
                  <a:pt x="1177363" y="1458142"/>
                  <a:pt x="1160774" y="1452290"/>
                  <a:pt x="1148301" y="1439816"/>
                </a:cubicBezTo>
                <a:lnTo>
                  <a:pt x="670011" y="961527"/>
                </a:lnTo>
                <a:cubicBezTo>
                  <a:pt x="646515" y="938031"/>
                  <a:pt x="646515" y="899938"/>
                  <a:pt x="670011" y="876442"/>
                </a:cubicBezTo>
                <a:cubicBezTo>
                  <a:pt x="681760" y="864694"/>
                  <a:pt x="697157" y="858820"/>
                  <a:pt x="712553" y="858820"/>
                </a:cubicBezTo>
                <a:close/>
                <a:moveTo>
                  <a:pt x="2790000" y="699581"/>
                </a:moveTo>
                <a:lnTo>
                  <a:pt x="450000" y="699581"/>
                </a:lnTo>
                <a:lnTo>
                  <a:pt x="450000" y="1851581"/>
                </a:lnTo>
                <a:lnTo>
                  <a:pt x="2790000" y="1851581"/>
                </a:lnTo>
                <a:close/>
                <a:moveTo>
                  <a:pt x="2987972" y="519497"/>
                </a:moveTo>
                <a:lnTo>
                  <a:pt x="2987972" y="2031665"/>
                </a:lnTo>
                <a:lnTo>
                  <a:pt x="252028" y="2031665"/>
                </a:lnTo>
                <a:lnTo>
                  <a:pt x="252028" y="519497"/>
                </a:lnTo>
                <a:close/>
                <a:moveTo>
                  <a:pt x="1620000" y="0"/>
                </a:moveTo>
                <a:cubicBezTo>
                  <a:pt x="1540462" y="0"/>
                  <a:pt x="1475984" y="64478"/>
                  <a:pt x="1475984" y="144016"/>
                </a:cubicBezTo>
                <a:lnTo>
                  <a:pt x="1475984" y="267469"/>
                </a:lnTo>
                <a:lnTo>
                  <a:pt x="0" y="267469"/>
                </a:lnTo>
                <a:lnTo>
                  <a:pt x="0" y="2283693"/>
                </a:lnTo>
                <a:lnTo>
                  <a:pt x="852101" y="2283693"/>
                </a:lnTo>
                <a:lnTo>
                  <a:pt x="323771" y="3248012"/>
                </a:lnTo>
                <a:lnTo>
                  <a:pt x="621526" y="3248012"/>
                </a:lnTo>
                <a:lnTo>
                  <a:pt x="1149856" y="2283693"/>
                </a:lnTo>
                <a:lnTo>
                  <a:pt x="2090146" y="2283693"/>
                </a:lnTo>
                <a:lnTo>
                  <a:pt x="2618476" y="3248012"/>
                </a:lnTo>
                <a:lnTo>
                  <a:pt x="2916231" y="3248012"/>
                </a:lnTo>
                <a:lnTo>
                  <a:pt x="2387901" y="2283693"/>
                </a:lnTo>
                <a:lnTo>
                  <a:pt x="3240000" y="2283693"/>
                </a:lnTo>
                <a:lnTo>
                  <a:pt x="3240000" y="267469"/>
                </a:lnTo>
                <a:lnTo>
                  <a:pt x="1764016" y="267469"/>
                </a:lnTo>
                <a:lnTo>
                  <a:pt x="1764016" y="144016"/>
                </a:lnTo>
                <a:cubicBezTo>
                  <a:pt x="1764016" y="64478"/>
                  <a:pt x="1699538" y="0"/>
                  <a:pt x="1620000" y="0"/>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solidFill>
                <a:schemeClr val="bg1"/>
              </a:solidFill>
            </a:endParaRPr>
          </a:p>
        </p:txBody>
      </p:sp>
      <p:sp>
        <p:nvSpPr>
          <p:cNvPr id="45" name="Rectangle 9">
            <a:extLst>
              <a:ext uri="{FF2B5EF4-FFF2-40B4-BE49-F238E27FC236}">
                <a16:creationId xmlns:a16="http://schemas.microsoft.com/office/drawing/2014/main" id="{5445E1A5-907D-6479-9F97-839E164DC7C6}"/>
              </a:ext>
            </a:extLst>
          </p:cNvPr>
          <p:cNvSpPr/>
          <p:nvPr/>
        </p:nvSpPr>
        <p:spPr>
          <a:xfrm>
            <a:off x="4132157" y="5662458"/>
            <a:ext cx="439196" cy="408848"/>
          </a:xfrm>
          <a:custGeom>
            <a:avLst/>
            <a:gdLst/>
            <a:ahLst/>
            <a:cxnLst/>
            <a:rect l="l" t="t" r="r" b="b"/>
            <a:pathLst>
              <a:path w="3228210" h="3222968">
                <a:moveTo>
                  <a:pt x="1619999" y="642446"/>
                </a:moveTo>
                <a:lnTo>
                  <a:pt x="2664115" y="1686562"/>
                </a:lnTo>
                <a:lnTo>
                  <a:pt x="2664116" y="1686562"/>
                </a:lnTo>
                <a:lnTo>
                  <a:pt x="2664116" y="3222968"/>
                </a:lnTo>
                <a:lnTo>
                  <a:pt x="2015013" y="3222968"/>
                </a:lnTo>
                <a:lnTo>
                  <a:pt x="2015013" y="2511495"/>
                </a:lnTo>
                <a:cubicBezTo>
                  <a:pt x="2015013" y="2399422"/>
                  <a:pt x="1924159" y="2308568"/>
                  <a:pt x="1812086" y="2308568"/>
                </a:cubicBezTo>
                <a:lnTo>
                  <a:pt x="1427912" y="2308568"/>
                </a:lnTo>
                <a:cubicBezTo>
                  <a:pt x="1315839" y="2308568"/>
                  <a:pt x="1224985" y="2399422"/>
                  <a:pt x="1224985" y="2511495"/>
                </a:cubicBezTo>
                <a:lnTo>
                  <a:pt x="1224985" y="3222968"/>
                </a:lnTo>
                <a:lnTo>
                  <a:pt x="575882" y="3222968"/>
                </a:lnTo>
                <a:lnTo>
                  <a:pt x="575882" y="1686562"/>
                </a:lnTo>
                <a:lnTo>
                  <a:pt x="575884" y="1686562"/>
                </a:lnTo>
                <a:close/>
                <a:moveTo>
                  <a:pt x="509997" y="122689"/>
                </a:moveTo>
                <a:lnTo>
                  <a:pt x="942045" y="122689"/>
                </a:lnTo>
                <a:lnTo>
                  <a:pt x="942045" y="542556"/>
                </a:lnTo>
                <a:lnTo>
                  <a:pt x="509997" y="974604"/>
                </a:lnTo>
                <a:close/>
                <a:moveTo>
                  <a:pt x="1620001" y="7099"/>
                </a:moveTo>
                <a:lnTo>
                  <a:pt x="3228210" y="1686560"/>
                </a:lnTo>
                <a:lnTo>
                  <a:pt x="2900441" y="1686560"/>
                </a:lnTo>
                <a:lnTo>
                  <a:pt x="1620001" y="349390"/>
                </a:lnTo>
                <a:close/>
                <a:moveTo>
                  <a:pt x="1619999" y="0"/>
                </a:moveTo>
                <a:lnTo>
                  <a:pt x="1619999" y="342291"/>
                </a:lnTo>
                <a:lnTo>
                  <a:pt x="330172" y="1679462"/>
                </a:lnTo>
                <a:lnTo>
                  <a:pt x="0" y="1679462"/>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pic>
        <p:nvPicPr>
          <p:cNvPr id="5" name="Picture 4" descr="A white background with red and blue lines&#10;&#10;Description automatically generated with low confidence">
            <a:extLst>
              <a:ext uri="{FF2B5EF4-FFF2-40B4-BE49-F238E27FC236}">
                <a16:creationId xmlns:a16="http://schemas.microsoft.com/office/drawing/2014/main" id="{1CE7FD01-85F9-7B3B-E5EC-FC23E01D27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27" y="1984614"/>
            <a:ext cx="12192000" cy="4873386"/>
          </a:xfrm>
          <a:prstGeom prst="rect">
            <a:avLst/>
          </a:prstGeom>
        </p:spPr>
      </p:pic>
    </p:spTree>
    <p:extLst>
      <p:ext uri="{BB962C8B-B14F-4D97-AF65-F5344CB8AC3E}">
        <p14:creationId xmlns:p14="http://schemas.microsoft.com/office/powerpoint/2010/main" val="18819169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diagram, line, plot, text&#10;&#10;Description automatically generated">
            <a:extLst>
              <a:ext uri="{FF2B5EF4-FFF2-40B4-BE49-F238E27FC236}">
                <a16:creationId xmlns:a16="http://schemas.microsoft.com/office/drawing/2014/main" id="{DAA5F375-BFF1-346E-E058-DBF6244383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80856"/>
            <a:ext cx="12192000" cy="4873386"/>
          </a:xfrm>
          <a:prstGeom prst="rect">
            <a:avLst/>
          </a:prstGeom>
        </p:spPr>
      </p:pic>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dirty="0">
                <a:latin typeface="Vijaya" panose="02020604020202020204" pitchFamily="18" charset="0"/>
                <a:cs typeface="Vijaya" panose="02020604020202020204" pitchFamily="18" charset="0"/>
              </a:rPr>
              <a:t>Model #2 Actual and Predicted Values</a:t>
            </a:r>
          </a:p>
        </p:txBody>
      </p:sp>
      <p:sp>
        <p:nvSpPr>
          <p:cNvPr id="23" name="Rounded Rectangle 10">
            <a:extLst>
              <a:ext uri="{FF2B5EF4-FFF2-40B4-BE49-F238E27FC236}">
                <a16:creationId xmlns:a16="http://schemas.microsoft.com/office/drawing/2014/main" id="{373610AB-10CC-4D95-B7FC-AE70B18385ED}"/>
              </a:ext>
            </a:extLst>
          </p:cNvPr>
          <p:cNvSpPr/>
          <p:nvPr/>
        </p:nvSpPr>
        <p:spPr>
          <a:xfrm>
            <a:off x="1399020" y="5734954"/>
            <a:ext cx="254160" cy="336352"/>
          </a:xfrm>
          <a:custGeom>
            <a:avLst/>
            <a:gdLst/>
            <a:ahLst/>
            <a:cxnLst/>
            <a:rect l="l" t="t" r="r" b="b"/>
            <a:pathLst>
              <a:path w="2448272" h="3240000">
                <a:moveTo>
                  <a:pt x="1358676" y="2676152"/>
                </a:moveTo>
                <a:cubicBezTo>
                  <a:pt x="1327753" y="2676152"/>
                  <a:pt x="1302685" y="2701220"/>
                  <a:pt x="1302685" y="2732143"/>
                </a:cubicBezTo>
                <a:lnTo>
                  <a:pt x="1302685" y="2956101"/>
                </a:lnTo>
                <a:cubicBezTo>
                  <a:pt x="1302685" y="2987024"/>
                  <a:pt x="1327753" y="3012092"/>
                  <a:pt x="1358676" y="3012092"/>
                </a:cubicBezTo>
                <a:lnTo>
                  <a:pt x="1582634" y="3012092"/>
                </a:lnTo>
                <a:cubicBezTo>
                  <a:pt x="1613557" y="3012092"/>
                  <a:pt x="1638625" y="2987024"/>
                  <a:pt x="1638625" y="2956101"/>
                </a:cubicBezTo>
                <a:lnTo>
                  <a:pt x="1638625" y="2732143"/>
                </a:lnTo>
                <a:cubicBezTo>
                  <a:pt x="1638625" y="2701220"/>
                  <a:pt x="1613557" y="2676152"/>
                  <a:pt x="1582634" y="2676152"/>
                </a:cubicBezTo>
                <a:close/>
                <a:moveTo>
                  <a:pt x="837062" y="2676152"/>
                </a:moveTo>
                <a:cubicBezTo>
                  <a:pt x="806139" y="2676152"/>
                  <a:pt x="781071" y="2701220"/>
                  <a:pt x="781071" y="2732143"/>
                </a:cubicBezTo>
                <a:lnTo>
                  <a:pt x="781071" y="2956101"/>
                </a:lnTo>
                <a:cubicBezTo>
                  <a:pt x="781071" y="2987024"/>
                  <a:pt x="806139" y="3012092"/>
                  <a:pt x="837062" y="3012092"/>
                </a:cubicBezTo>
                <a:lnTo>
                  <a:pt x="1061020" y="3012092"/>
                </a:lnTo>
                <a:cubicBezTo>
                  <a:pt x="1091943" y="3012092"/>
                  <a:pt x="1117011" y="2987024"/>
                  <a:pt x="1117011" y="2956101"/>
                </a:cubicBezTo>
                <a:lnTo>
                  <a:pt x="1117011" y="2732143"/>
                </a:lnTo>
                <a:cubicBezTo>
                  <a:pt x="1117011" y="2701220"/>
                  <a:pt x="1091943" y="2676152"/>
                  <a:pt x="1061020" y="2676152"/>
                </a:cubicBezTo>
                <a:close/>
                <a:moveTo>
                  <a:pt x="315448" y="2676152"/>
                </a:moveTo>
                <a:cubicBezTo>
                  <a:pt x="284525" y="2676152"/>
                  <a:pt x="259457" y="2701220"/>
                  <a:pt x="259457" y="2732143"/>
                </a:cubicBezTo>
                <a:lnTo>
                  <a:pt x="259457" y="2956101"/>
                </a:lnTo>
                <a:cubicBezTo>
                  <a:pt x="259457" y="2987024"/>
                  <a:pt x="284525" y="3012092"/>
                  <a:pt x="315448" y="3012092"/>
                </a:cubicBezTo>
                <a:lnTo>
                  <a:pt x="539406" y="3012092"/>
                </a:lnTo>
                <a:cubicBezTo>
                  <a:pt x="570329" y="3012092"/>
                  <a:pt x="595397" y="2987024"/>
                  <a:pt x="595397" y="2956101"/>
                </a:cubicBezTo>
                <a:lnTo>
                  <a:pt x="595397" y="2732143"/>
                </a:lnTo>
                <a:cubicBezTo>
                  <a:pt x="595397" y="2701220"/>
                  <a:pt x="570329" y="2676152"/>
                  <a:pt x="539406" y="2676152"/>
                </a:cubicBezTo>
                <a:close/>
                <a:moveTo>
                  <a:pt x="1880291" y="2179832"/>
                </a:moveTo>
                <a:cubicBezTo>
                  <a:pt x="1849368" y="2179832"/>
                  <a:pt x="1824300" y="2204900"/>
                  <a:pt x="1824300" y="2235823"/>
                </a:cubicBezTo>
                <a:lnTo>
                  <a:pt x="1824300" y="2956101"/>
                </a:lnTo>
                <a:cubicBezTo>
                  <a:pt x="1824300" y="2987024"/>
                  <a:pt x="1849368" y="3012092"/>
                  <a:pt x="1880291" y="3012092"/>
                </a:cubicBezTo>
                <a:lnTo>
                  <a:pt x="2104249" y="3012092"/>
                </a:lnTo>
                <a:cubicBezTo>
                  <a:pt x="2135172" y="3012092"/>
                  <a:pt x="2160240" y="2987024"/>
                  <a:pt x="2160240" y="2956101"/>
                </a:cubicBezTo>
                <a:lnTo>
                  <a:pt x="2160240" y="2235823"/>
                </a:lnTo>
                <a:cubicBezTo>
                  <a:pt x="2160240" y="2204900"/>
                  <a:pt x="2135172" y="2179832"/>
                  <a:pt x="2104249" y="2179832"/>
                </a:cubicBezTo>
                <a:close/>
                <a:moveTo>
                  <a:pt x="1358676" y="2179832"/>
                </a:moveTo>
                <a:cubicBezTo>
                  <a:pt x="1327753" y="2179832"/>
                  <a:pt x="1302685" y="2204900"/>
                  <a:pt x="1302685" y="2235823"/>
                </a:cubicBezTo>
                <a:lnTo>
                  <a:pt x="1302685" y="2459781"/>
                </a:lnTo>
                <a:cubicBezTo>
                  <a:pt x="1302685" y="2490704"/>
                  <a:pt x="1327753" y="2515772"/>
                  <a:pt x="1358676" y="2515772"/>
                </a:cubicBezTo>
                <a:lnTo>
                  <a:pt x="1582634" y="2515772"/>
                </a:lnTo>
                <a:cubicBezTo>
                  <a:pt x="1613557" y="2515772"/>
                  <a:pt x="1638625" y="2490704"/>
                  <a:pt x="1638625" y="2459781"/>
                </a:cubicBezTo>
                <a:lnTo>
                  <a:pt x="1638625" y="2235823"/>
                </a:lnTo>
                <a:cubicBezTo>
                  <a:pt x="1638625" y="2204900"/>
                  <a:pt x="1613557" y="2179832"/>
                  <a:pt x="1582634" y="2179832"/>
                </a:cubicBezTo>
                <a:close/>
                <a:moveTo>
                  <a:pt x="837062" y="2179832"/>
                </a:moveTo>
                <a:cubicBezTo>
                  <a:pt x="806139" y="2179832"/>
                  <a:pt x="781071" y="2204900"/>
                  <a:pt x="781071" y="2235823"/>
                </a:cubicBezTo>
                <a:lnTo>
                  <a:pt x="781071" y="2459781"/>
                </a:lnTo>
                <a:cubicBezTo>
                  <a:pt x="781071" y="2490704"/>
                  <a:pt x="806139" y="2515772"/>
                  <a:pt x="837062" y="2515772"/>
                </a:cubicBezTo>
                <a:lnTo>
                  <a:pt x="1061020" y="2515772"/>
                </a:lnTo>
                <a:cubicBezTo>
                  <a:pt x="1091943" y="2515772"/>
                  <a:pt x="1117011" y="2490704"/>
                  <a:pt x="1117011" y="2459781"/>
                </a:cubicBezTo>
                <a:lnTo>
                  <a:pt x="1117011" y="2235823"/>
                </a:lnTo>
                <a:cubicBezTo>
                  <a:pt x="1117011" y="2204900"/>
                  <a:pt x="1091943" y="2179832"/>
                  <a:pt x="1061020" y="2179832"/>
                </a:cubicBezTo>
                <a:close/>
                <a:moveTo>
                  <a:pt x="315448" y="2179832"/>
                </a:moveTo>
                <a:cubicBezTo>
                  <a:pt x="284525" y="2179832"/>
                  <a:pt x="259457" y="2204900"/>
                  <a:pt x="259457" y="2235823"/>
                </a:cubicBezTo>
                <a:lnTo>
                  <a:pt x="259457" y="2459781"/>
                </a:lnTo>
                <a:cubicBezTo>
                  <a:pt x="259457" y="2490704"/>
                  <a:pt x="284525" y="2515772"/>
                  <a:pt x="315448" y="2515772"/>
                </a:cubicBezTo>
                <a:lnTo>
                  <a:pt x="539406" y="2515772"/>
                </a:lnTo>
                <a:cubicBezTo>
                  <a:pt x="570329" y="2515772"/>
                  <a:pt x="595397" y="2490704"/>
                  <a:pt x="595397" y="2459781"/>
                </a:cubicBezTo>
                <a:lnTo>
                  <a:pt x="595397" y="2235823"/>
                </a:lnTo>
                <a:cubicBezTo>
                  <a:pt x="595397" y="2204900"/>
                  <a:pt x="570329" y="2179832"/>
                  <a:pt x="539406" y="2179832"/>
                </a:cubicBezTo>
                <a:close/>
                <a:moveTo>
                  <a:pt x="1880291" y="1683512"/>
                </a:moveTo>
                <a:cubicBezTo>
                  <a:pt x="1849368" y="1683512"/>
                  <a:pt x="1824300" y="1708580"/>
                  <a:pt x="1824300" y="1739503"/>
                </a:cubicBezTo>
                <a:lnTo>
                  <a:pt x="1824300" y="1963461"/>
                </a:lnTo>
                <a:cubicBezTo>
                  <a:pt x="1824300" y="1994384"/>
                  <a:pt x="1849368" y="2019452"/>
                  <a:pt x="1880291" y="2019452"/>
                </a:cubicBezTo>
                <a:lnTo>
                  <a:pt x="2104249" y="2019452"/>
                </a:lnTo>
                <a:cubicBezTo>
                  <a:pt x="2135172" y="2019452"/>
                  <a:pt x="2160240" y="1994384"/>
                  <a:pt x="2160240" y="1963461"/>
                </a:cubicBezTo>
                <a:lnTo>
                  <a:pt x="2160240" y="1739503"/>
                </a:lnTo>
                <a:cubicBezTo>
                  <a:pt x="2160240" y="1708580"/>
                  <a:pt x="2135172" y="1683512"/>
                  <a:pt x="2104249" y="1683512"/>
                </a:cubicBezTo>
                <a:close/>
                <a:moveTo>
                  <a:pt x="1358676" y="1683512"/>
                </a:moveTo>
                <a:cubicBezTo>
                  <a:pt x="1327753" y="1683512"/>
                  <a:pt x="1302685" y="1708580"/>
                  <a:pt x="1302685" y="1739503"/>
                </a:cubicBezTo>
                <a:lnTo>
                  <a:pt x="1302685" y="1963461"/>
                </a:lnTo>
                <a:cubicBezTo>
                  <a:pt x="1302685" y="1994384"/>
                  <a:pt x="1327753" y="2019452"/>
                  <a:pt x="1358676" y="2019452"/>
                </a:cubicBezTo>
                <a:lnTo>
                  <a:pt x="1582634" y="2019452"/>
                </a:lnTo>
                <a:cubicBezTo>
                  <a:pt x="1613557" y="2019452"/>
                  <a:pt x="1638625" y="1994384"/>
                  <a:pt x="1638625" y="1963461"/>
                </a:cubicBezTo>
                <a:lnTo>
                  <a:pt x="1638625" y="1739503"/>
                </a:lnTo>
                <a:cubicBezTo>
                  <a:pt x="1638625" y="1708580"/>
                  <a:pt x="1613557" y="1683512"/>
                  <a:pt x="1582634" y="1683512"/>
                </a:cubicBezTo>
                <a:close/>
                <a:moveTo>
                  <a:pt x="837062" y="1683512"/>
                </a:moveTo>
                <a:cubicBezTo>
                  <a:pt x="806139" y="1683512"/>
                  <a:pt x="781071" y="1708580"/>
                  <a:pt x="781071" y="1739503"/>
                </a:cubicBezTo>
                <a:lnTo>
                  <a:pt x="781071" y="1963461"/>
                </a:lnTo>
                <a:cubicBezTo>
                  <a:pt x="781071" y="1994384"/>
                  <a:pt x="806139" y="2019452"/>
                  <a:pt x="837062" y="2019452"/>
                </a:cubicBezTo>
                <a:lnTo>
                  <a:pt x="1061020" y="2019452"/>
                </a:lnTo>
                <a:cubicBezTo>
                  <a:pt x="1091943" y="2019452"/>
                  <a:pt x="1117011" y="1994384"/>
                  <a:pt x="1117011" y="1963461"/>
                </a:cubicBezTo>
                <a:lnTo>
                  <a:pt x="1117011" y="1739503"/>
                </a:lnTo>
                <a:cubicBezTo>
                  <a:pt x="1117011" y="1708580"/>
                  <a:pt x="1091943" y="1683512"/>
                  <a:pt x="1061020" y="1683512"/>
                </a:cubicBezTo>
                <a:close/>
                <a:moveTo>
                  <a:pt x="315448" y="1683512"/>
                </a:moveTo>
                <a:cubicBezTo>
                  <a:pt x="284525" y="1683512"/>
                  <a:pt x="259457" y="1708580"/>
                  <a:pt x="259457" y="1739503"/>
                </a:cubicBezTo>
                <a:lnTo>
                  <a:pt x="259457" y="1963461"/>
                </a:lnTo>
                <a:cubicBezTo>
                  <a:pt x="259457" y="1994384"/>
                  <a:pt x="284525" y="2019452"/>
                  <a:pt x="315448" y="2019452"/>
                </a:cubicBezTo>
                <a:lnTo>
                  <a:pt x="539406" y="2019452"/>
                </a:lnTo>
                <a:cubicBezTo>
                  <a:pt x="570329" y="2019452"/>
                  <a:pt x="595397" y="1994384"/>
                  <a:pt x="595397" y="1963461"/>
                </a:cubicBezTo>
                <a:lnTo>
                  <a:pt x="595397" y="1739503"/>
                </a:lnTo>
                <a:cubicBezTo>
                  <a:pt x="595397" y="1708580"/>
                  <a:pt x="570329" y="1683512"/>
                  <a:pt x="539406" y="1683512"/>
                </a:cubicBezTo>
                <a:close/>
                <a:moveTo>
                  <a:pt x="1880291" y="1187192"/>
                </a:moveTo>
                <a:cubicBezTo>
                  <a:pt x="1849368" y="1187192"/>
                  <a:pt x="1824300" y="1212260"/>
                  <a:pt x="1824300" y="1243183"/>
                </a:cubicBezTo>
                <a:lnTo>
                  <a:pt x="1824300" y="1467141"/>
                </a:lnTo>
                <a:cubicBezTo>
                  <a:pt x="1824300" y="1498064"/>
                  <a:pt x="1849368" y="1523132"/>
                  <a:pt x="1880291" y="1523132"/>
                </a:cubicBezTo>
                <a:lnTo>
                  <a:pt x="2104249" y="1523132"/>
                </a:lnTo>
                <a:cubicBezTo>
                  <a:pt x="2135172" y="1523132"/>
                  <a:pt x="2160240" y="1498064"/>
                  <a:pt x="2160240" y="1467141"/>
                </a:cubicBezTo>
                <a:lnTo>
                  <a:pt x="2160240" y="1243183"/>
                </a:lnTo>
                <a:cubicBezTo>
                  <a:pt x="2160240" y="1212260"/>
                  <a:pt x="2135172" y="1187192"/>
                  <a:pt x="2104249" y="1187192"/>
                </a:cubicBezTo>
                <a:close/>
                <a:moveTo>
                  <a:pt x="1358676" y="1187192"/>
                </a:moveTo>
                <a:cubicBezTo>
                  <a:pt x="1327753" y="1187192"/>
                  <a:pt x="1302685" y="1212260"/>
                  <a:pt x="1302685" y="1243183"/>
                </a:cubicBezTo>
                <a:lnTo>
                  <a:pt x="1302685" y="1467141"/>
                </a:lnTo>
                <a:cubicBezTo>
                  <a:pt x="1302685" y="1498064"/>
                  <a:pt x="1327753" y="1523132"/>
                  <a:pt x="1358676" y="1523132"/>
                </a:cubicBezTo>
                <a:lnTo>
                  <a:pt x="1582634" y="1523132"/>
                </a:lnTo>
                <a:cubicBezTo>
                  <a:pt x="1613557" y="1523132"/>
                  <a:pt x="1638625" y="1498064"/>
                  <a:pt x="1638625" y="1467141"/>
                </a:cubicBezTo>
                <a:lnTo>
                  <a:pt x="1638625" y="1243183"/>
                </a:lnTo>
                <a:cubicBezTo>
                  <a:pt x="1638625" y="1212260"/>
                  <a:pt x="1613557" y="1187192"/>
                  <a:pt x="1582634" y="1187192"/>
                </a:cubicBezTo>
                <a:close/>
                <a:moveTo>
                  <a:pt x="837062" y="1187192"/>
                </a:moveTo>
                <a:cubicBezTo>
                  <a:pt x="806139" y="1187192"/>
                  <a:pt x="781071" y="1212260"/>
                  <a:pt x="781071" y="1243183"/>
                </a:cubicBezTo>
                <a:lnTo>
                  <a:pt x="781071" y="1467141"/>
                </a:lnTo>
                <a:cubicBezTo>
                  <a:pt x="781071" y="1498064"/>
                  <a:pt x="806139" y="1523132"/>
                  <a:pt x="837062" y="1523132"/>
                </a:cubicBezTo>
                <a:lnTo>
                  <a:pt x="1061020" y="1523132"/>
                </a:lnTo>
                <a:cubicBezTo>
                  <a:pt x="1091943" y="1523132"/>
                  <a:pt x="1117011" y="1498064"/>
                  <a:pt x="1117011" y="1467141"/>
                </a:cubicBezTo>
                <a:lnTo>
                  <a:pt x="1117011" y="1243183"/>
                </a:lnTo>
                <a:cubicBezTo>
                  <a:pt x="1117011" y="1212260"/>
                  <a:pt x="1091943" y="1187192"/>
                  <a:pt x="1061020" y="1187192"/>
                </a:cubicBezTo>
                <a:close/>
                <a:moveTo>
                  <a:pt x="315448" y="1187192"/>
                </a:moveTo>
                <a:cubicBezTo>
                  <a:pt x="284525" y="1187192"/>
                  <a:pt x="259457" y="1212260"/>
                  <a:pt x="259457" y="1243183"/>
                </a:cubicBezTo>
                <a:lnTo>
                  <a:pt x="259457" y="1467141"/>
                </a:lnTo>
                <a:cubicBezTo>
                  <a:pt x="259457" y="1498064"/>
                  <a:pt x="284525" y="1523132"/>
                  <a:pt x="315448" y="1523132"/>
                </a:cubicBezTo>
                <a:lnTo>
                  <a:pt x="539406" y="1523132"/>
                </a:lnTo>
                <a:cubicBezTo>
                  <a:pt x="570329" y="1523132"/>
                  <a:pt x="595397" y="1498064"/>
                  <a:pt x="595397" y="1467141"/>
                </a:cubicBezTo>
                <a:lnTo>
                  <a:pt x="595397" y="1243183"/>
                </a:lnTo>
                <a:cubicBezTo>
                  <a:pt x="595397" y="1212260"/>
                  <a:pt x="570329" y="1187192"/>
                  <a:pt x="539406" y="1187192"/>
                </a:cubicBezTo>
                <a:close/>
                <a:moveTo>
                  <a:pt x="348041" y="163575"/>
                </a:moveTo>
                <a:cubicBezTo>
                  <a:pt x="275130" y="163575"/>
                  <a:pt x="216024" y="222681"/>
                  <a:pt x="216024" y="295592"/>
                </a:cubicBezTo>
                <a:lnTo>
                  <a:pt x="216024" y="823646"/>
                </a:lnTo>
                <a:cubicBezTo>
                  <a:pt x="216024" y="896557"/>
                  <a:pt x="275130" y="955663"/>
                  <a:pt x="348041" y="955663"/>
                </a:cubicBezTo>
                <a:lnTo>
                  <a:pt x="2100231" y="955663"/>
                </a:lnTo>
                <a:cubicBezTo>
                  <a:pt x="2173142" y="955663"/>
                  <a:pt x="2232248" y="896557"/>
                  <a:pt x="2232248" y="823646"/>
                </a:cubicBezTo>
                <a:lnTo>
                  <a:pt x="2232248" y="295592"/>
                </a:lnTo>
                <a:cubicBezTo>
                  <a:pt x="2232248" y="222681"/>
                  <a:pt x="2173142" y="163575"/>
                  <a:pt x="2100231" y="163575"/>
                </a:cubicBezTo>
                <a:close/>
                <a:moveTo>
                  <a:pt x="265172" y="0"/>
                </a:moveTo>
                <a:lnTo>
                  <a:pt x="2183100" y="0"/>
                </a:lnTo>
                <a:cubicBezTo>
                  <a:pt x="2329550" y="0"/>
                  <a:pt x="2448272" y="118722"/>
                  <a:pt x="2448272" y="265172"/>
                </a:cubicBezTo>
                <a:lnTo>
                  <a:pt x="2448272" y="2974828"/>
                </a:lnTo>
                <a:cubicBezTo>
                  <a:pt x="2448272" y="3121278"/>
                  <a:pt x="2329550" y="3240000"/>
                  <a:pt x="2183100" y="3240000"/>
                </a:cubicBezTo>
                <a:lnTo>
                  <a:pt x="265172" y="3240000"/>
                </a:lnTo>
                <a:cubicBezTo>
                  <a:pt x="118722" y="3240000"/>
                  <a:pt x="0" y="3121278"/>
                  <a:pt x="0" y="2974828"/>
                </a:cubicBezTo>
                <a:lnTo>
                  <a:pt x="0" y="265172"/>
                </a:lnTo>
                <a:cubicBezTo>
                  <a:pt x="0" y="118722"/>
                  <a:pt x="118722" y="0"/>
                  <a:pt x="26517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24" name="Rectangle 16">
            <a:extLst>
              <a:ext uri="{FF2B5EF4-FFF2-40B4-BE49-F238E27FC236}">
                <a16:creationId xmlns:a16="http://schemas.microsoft.com/office/drawing/2014/main" id="{F1B1338F-0CC6-4275-A7E6-2CC620E14971}"/>
              </a:ext>
            </a:extLst>
          </p:cNvPr>
          <p:cNvSpPr/>
          <p:nvPr/>
        </p:nvSpPr>
        <p:spPr>
          <a:xfrm rot="2700000">
            <a:off x="2356852" y="5664758"/>
            <a:ext cx="265920" cy="476745"/>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44" name="Parallelogram 30">
            <a:extLst>
              <a:ext uri="{FF2B5EF4-FFF2-40B4-BE49-F238E27FC236}">
                <a16:creationId xmlns:a16="http://schemas.microsoft.com/office/drawing/2014/main" id="{75BC34E8-96E4-387A-0FBD-BCF40B720132}"/>
              </a:ext>
            </a:extLst>
          </p:cNvPr>
          <p:cNvSpPr/>
          <p:nvPr/>
        </p:nvSpPr>
        <p:spPr>
          <a:xfrm flipH="1">
            <a:off x="3190768" y="5674659"/>
            <a:ext cx="382777" cy="469143"/>
          </a:xfrm>
          <a:custGeom>
            <a:avLst/>
            <a:gdLst/>
            <a:ahLst/>
            <a:cxnLst/>
            <a:rect l="l" t="t" r="r" b="b"/>
            <a:pathLst>
              <a:path w="3240000" h="3248012">
                <a:moveTo>
                  <a:pt x="712553" y="858820"/>
                </a:moveTo>
                <a:cubicBezTo>
                  <a:pt x="727950" y="858820"/>
                  <a:pt x="743348" y="864694"/>
                  <a:pt x="755096" y="876443"/>
                </a:cubicBezTo>
                <a:lnTo>
                  <a:pt x="1193671" y="1315016"/>
                </a:lnTo>
                <a:lnTo>
                  <a:pt x="1509169" y="999517"/>
                </a:lnTo>
                <a:cubicBezTo>
                  <a:pt x="1509517" y="999169"/>
                  <a:pt x="1509868" y="998827"/>
                  <a:pt x="1510414" y="998691"/>
                </a:cubicBezTo>
                <a:lnTo>
                  <a:pt x="1518932" y="988592"/>
                </a:lnTo>
                <a:cubicBezTo>
                  <a:pt x="1531945" y="978263"/>
                  <a:pt x="1547912" y="974188"/>
                  <a:pt x="1563209" y="975946"/>
                </a:cubicBezTo>
                <a:cubicBezTo>
                  <a:pt x="1578505" y="977705"/>
                  <a:pt x="1593131" y="985299"/>
                  <a:pt x="1603459" y="998313"/>
                </a:cubicBezTo>
                <a:lnTo>
                  <a:pt x="1892346" y="1362277"/>
                </a:lnTo>
                <a:lnTo>
                  <a:pt x="2149759" y="1177067"/>
                </a:lnTo>
                <a:lnTo>
                  <a:pt x="2151621" y="1174867"/>
                </a:lnTo>
                <a:cubicBezTo>
                  <a:pt x="2159033" y="1169006"/>
                  <a:pt x="2167397" y="1165168"/>
                  <a:pt x="2176160" y="1163802"/>
                </a:cubicBezTo>
                <a:cubicBezTo>
                  <a:pt x="2177188" y="1163485"/>
                  <a:pt x="2178237" y="1163269"/>
                  <a:pt x="2179375" y="1163558"/>
                </a:cubicBezTo>
                <a:cubicBezTo>
                  <a:pt x="2184768" y="1161771"/>
                  <a:pt x="2190389" y="1161654"/>
                  <a:pt x="2195921" y="1162300"/>
                </a:cubicBezTo>
                <a:cubicBezTo>
                  <a:pt x="2196662" y="1162386"/>
                  <a:pt x="2197402" y="1162487"/>
                  <a:pt x="2198081" y="1162987"/>
                </a:cubicBezTo>
                <a:cubicBezTo>
                  <a:pt x="2202197" y="1163290"/>
                  <a:pt x="2206218" y="1164270"/>
                  <a:pt x="2209739" y="1166702"/>
                </a:cubicBezTo>
                <a:cubicBezTo>
                  <a:pt x="2213116" y="1166857"/>
                  <a:pt x="2216051" y="1168231"/>
                  <a:pt x="2218766" y="1170038"/>
                </a:cubicBezTo>
                <a:cubicBezTo>
                  <a:pt x="2225342" y="1173160"/>
                  <a:pt x="2231151" y="1177875"/>
                  <a:pt x="2235489" y="1184194"/>
                </a:cubicBezTo>
                <a:lnTo>
                  <a:pt x="2236132" y="1184737"/>
                </a:lnTo>
                <a:lnTo>
                  <a:pt x="2236287" y="1184934"/>
                </a:lnTo>
                <a:lnTo>
                  <a:pt x="2238712" y="1187183"/>
                </a:lnTo>
                <a:cubicBezTo>
                  <a:pt x="2239115" y="1187744"/>
                  <a:pt x="2239507" y="1188310"/>
                  <a:pt x="2239574" y="1189090"/>
                </a:cubicBezTo>
                <a:lnTo>
                  <a:pt x="2540580" y="1569705"/>
                </a:lnTo>
                <a:cubicBezTo>
                  <a:pt x="2561191" y="1595768"/>
                  <a:pt x="2556772" y="1633604"/>
                  <a:pt x="2530710" y="1654215"/>
                </a:cubicBezTo>
                <a:cubicBezTo>
                  <a:pt x="2504647" y="1674827"/>
                  <a:pt x="2466811" y="1670408"/>
                  <a:pt x="2446199" y="1644345"/>
                </a:cubicBezTo>
                <a:lnTo>
                  <a:pt x="2177884" y="1305067"/>
                </a:lnTo>
                <a:lnTo>
                  <a:pt x="1934804" y="1479967"/>
                </a:lnTo>
                <a:cubicBezTo>
                  <a:pt x="1927367" y="1485317"/>
                  <a:pt x="1919123" y="1488726"/>
                  <a:pt x="1910598" y="1489881"/>
                </a:cubicBezTo>
                <a:cubicBezTo>
                  <a:pt x="1885257" y="1507791"/>
                  <a:pt x="1850121" y="1502627"/>
                  <a:pt x="1830495" y="1477903"/>
                </a:cubicBezTo>
                <a:lnTo>
                  <a:pt x="1551924" y="1126933"/>
                </a:lnTo>
                <a:lnTo>
                  <a:pt x="1239041" y="1439816"/>
                </a:lnTo>
                <a:cubicBezTo>
                  <a:pt x="1226569" y="1452288"/>
                  <a:pt x="1209983" y="1458139"/>
                  <a:pt x="1193674" y="1456888"/>
                </a:cubicBezTo>
                <a:cubicBezTo>
                  <a:pt x="1177363" y="1458142"/>
                  <a:pt x="1160774" y="1452290"/>
                  <a:pt x="1148301" y="1439816"/>
                </a:cubicBezTo>
                <a:lnTo>
                  <a:pt x="670011" y="961527"/>
                </a:lnTo>
                <a:cubicBezTo>
                  <a:pt x="646515" y="938031"/>
                  <a:pt x="646515" y="899938"/>
                  <a:pt x="670011" y="876442"/>
                </a:cubicBezTo>
                <a:cubicBezTo>
                  <a:pt x="681760" y="864694"/>
                  <a:pt x="697157" y="858820"/>
                  <a:pt x="712553" y="858820"/>
                </a:cubicBezTo>
                <a:close/>
                <a:moveTo>
                  <a:pt x="2790000" y="699581"/>
                </a:moveTo>
                <a:lnTo>
                  <a:pt x="450000" y="699581"/>
                </a:lnTo>
                <a:lnTo>
                  <a:pt x="450000" y="1851581"/>
                </a:lnTo>
                <a:lnTo>
                  <a:pt x="2790000" y="1851581"/>
                </a:lnTo>
                <a:close/>
                <a:moveTo>
                  <a:pt x="2987972" y="519497"/>
                </a:moveTo>
                <a:lnTo>
                  <a:pt x="2987972" y="2031665"/>
                </a:lnTo>
                <a:lnTo>
                  <a:pt x="252028" y="2031665"/>
                </a:lnTo>
                <a:lnTo>
                  <a:pt x="252028" y="519497"/>
                </a:lnTo>
                <a:close/>
                <a:moveTo>
                  <a:pt x="1620000" y="0"/>
                </a:moveTo>
                <a:cubicBezTo>
                  <a:pt x="1540462" y="0"/>
                  <a:pt x="1475984" y="64478"/>
                  <a:pt x="1475984" y="144016"/>
                </a:cubicBezTo>
                <a:lnTo>
                  <a:pt x="1475984" y="267469"/>
                </a:lnTo>
                <a:lnTo>
                  <a:pt x="0" y="267469"/>
                </a:lnTo>
                <a:lnTo>
                  <a:pt x="0" y="2283693"/>
                </a:lnTo>
                <a:lnTo>
                  <a:pt x="852101" y="2283693"/>
                </a:lnTo>
                <a:lnTo>
                  <a:pt x="323771" y="3248012"/>
                </a:lnTo>
                <a:lnTo>
                  <a:pt x="621526" y="3248012"/>
                </a:lnTo>
                <a:lnTo>
                  <a:pt x="1149856" y="2283693"/>
                </a:lnTo>
                <a:lnTo>
                  <a:pt x="2090146" y="2283693"/>
                </a:lnTo>
                <a:lnTo>
                  <a:pt x="2618476" y="3248012"/>
                </a:lnTo>
                <a:lnTo>
                  <a:pt x="2916231" y="3248012"/>
                </a:lnTo>
                <a:lnTo>
                  <a:pt x="2387901" y="2283693"/>
                </a:lnTo>
                <a:lnTo>
                  <a:pt x="3240000" y="2283693"/>
                </a:lnTo>
                <a:lnTo>
                  <a:pt x="3240000" y="267469"/>
                </a:lnTo>
                <a:lnTo>
                  <a:pt x="1764016" y="267469"/>
                </a:lnTo>
                <a:lnTo>
                  <a:pt x="1764016" y="144016"/>
                </a:lnTo>
                <a:cubicBezTo>
                  <a:pt x="1764016" y="64478"/>
                  <a:pt x="1699538" y="0"/>
                  <a:pt x="1620000" y="0"/>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solidFill>
                <a:schemeClr val="bg1"/>
              </a:solidFill>
            </a:endParaRPr>
          </a:p>
        </p:txBody>
      </p:sp>
      <p:sp>
        <p:nvSpPr>
          <p:cNvPr id="45" name="Rectangle 9">
            <a:extLst>
              <a:ext uri="{FF2B5EF4-FFF2-40B4-BE49-F238E27FC236}">
                <a16:creationId xmlns:a16="http://schemas.microsoft.com/office/drawing/2014/main" id="{5445E1A5-907D-6479-9F97-839E164DC7C6}"/>
              </a:ext>
            </a:extLst>
          </p:cNvPr>
          <p:cNvSpPr/>
          <p:nvPr/>
        </p:nvSpPr>
        <p:spPr>
          <a:xfrm>
            <a:off x="4132157" y="5662458"/>
            <a:ext cx="439196" cy="408848"/>
          </a:xfrm>
          <a:custGeom>
            <a:avLst/>
            <a:gdLst/>
            <a:ahLst/>
            <a:cxnLst/>
            <a:rect l="l" t="t" r="r" b="b"/>
            <a:pathLst>
              <a:path w="3228210" h="3222968">
                <a:moveTo>
                  <a:pt x="1619999" y="642446"/>
                </a:moveTo>
                <a:lnTo>
                  <a:pt x="2664115" y="1686562"/>
                </a:lnTo>
                <a:lnTo>
                  <a:pt x="2664116" y="1686562"/>
                </a:lnTo>
                <a:lnTo>
                  <a:pt x="2664116" y="3222968"/>
                </a:lnTo>
                <a:lnTo>
                  <a:pt x="2015013" y="3222968"/>
                </a:lnTo>
                <a:lnTo>
                  <a:pt x="2015013" y="2511495"/>
                </a:lnTo>
                <a:cubicBezTo>
                  <a:pt x="2015013" y="2399422"/>
                  <a:pt x="1924159" y="2308568"/>
                  <a:pt x="1812086" y="2308568"/>
                </a:cubicBezTo>
                <a:lnTo>
                  <a:pt x="1427912" y="2308568"/>
                </a:lnTo>
                <a:cubicBezTo>
                  <a:pt x="1315839" y="2308568"/>
                  <a:pt x="1224985" y="2399422"/>
                  <a:pt x="1224985" y="2511495"/>
                </a:cubicBezTo>
                <a:lnTo>
                  <a:pt x="1224985" y="3222968"/>
                </a:lnTo>
                <a:lnTo>
                  <a:pt x="575882" y="3222968"/>
                </a:lnTo>
                <a:lnTo>
                  <a:pt x="575882" y="1686562"/>
                </a:lnTo>
                <a:lnTo>
                  <a:pt x="575884" y="1686562"/>
                </a:lnTo>
                <a:close/>
                <a:moveTo>
                  <a:pt x="509997" y="122689"/>
                </a:moveTo>
                <a:lnTo>
                  <a:pt x="942045" y="122689"/>
                </a:lnTo>
                <a:lnTo>
                  <a:pt x="942045" y="542556"/>
                </a:lnTo>
                <a:lnTo>
                  <a:pt x="509997" y="974604"/>
                </a:lnTo>
                <a:close/>
                <a:moveTo>
                  <a:pt x="1620001" y="7099"/>
                </a:moveTo>
                <a:lnTo>
                  <a:pt x="3228210" y="1686560"/>
                </a:lnTo>
                <a:lnTo>
                  <a:pt x="2900441" y="1686560"/>
                </a:lnTo>
                <a:lnTo>
                  <a:pt x="1620001" y="349390"/>
                </a:lnTo>
                <a:close/>
                <a:moveTo>
                  <a:pt x="1619999" y="0"/>
                </a:moveTo>
                <a:lnTo>
                  <a:pt x="1619999" y="342291"/>
                </a:lnTo>
                <a:lnTo>
                  <a:pt x="330172" y="1679462"/>
                </a:lnTo>
                <a:lnTo>
                  <a:pt x="0" y="1679462"/>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3" name="TextBox 2">
            <a:extLst>
              <a:ext uri="{FF2B5EF4-FFF2-40B4-BE49-F238E27FC236}">
                <a16:creationId xmlns:a16="http://schemas.microsoft.com/office/drawing/2014/main" id="{2DCD0B66-C525-A08A-7A0E-F7770F009DC2}"/>
              </a:ext>
            </a:extLst>
          </p:cNvPr>
          <p:cNvSpPr txBox="1"/>
          <p:nvPr/>
        </p:nvSpPr>
        <p:spPr>
          <a:xfrm>
            <a:off x="5983549" y="4048217"/>
            <a:ext cx="1813317" cy="369332"/>
          </a:xfrm>
          <a:prstGeom prst="rect">
            <a:avLst/>
          </a:prstGeom>
          <a:noFill/>
        </p:spPr>
        <p:txBody>
          <a:bodyPr wrap="none" rtlCol="0">
            <a:spAutoFit/>
          </a:bodyPr>
          <a:lstStyle/>
          <a:p>
            <a:r>
              <a:rPr lang="en-US" dirty="0"/>
              <a:t>Housing Bubble</a:t>
            </a:r>
            <a:endParaRPr lang="en-CA" dirty="0"/>
          </a:p>
        </p:txBody>
      </p:sp>
      <p:sp>
        <p:nvSpPr>
          <p:cNvPr id="5" name="TextBox 4">
            <a:extLst>
              <a:ext uri="{FF2B5EF4-FFF2-40B4-BE49-F238E27FC236}">
                <a16:creationId xmlns:a16="http://schemas.microsoft.com/office/drawing/2014/main" id="{DE406580-CF8B-0950-EC05-36CE7D3277C2}"/>
              </a:ext>
            </a:extLst>
          </p:cNvPr>
          <p:cNvSpPr txBox="1"/>
          <p:nvPr/>
        </p:nvSpPr>
        <p:spPr>
          <a:xfrm>
            <a:off x="8717871" y="4607511"/>
            <a:ext cx="774571" cy="369332"/>
          </a:xfrm>
          <a:prstGeom prst="rect">
            <a:avLst/>
          </a:prstGeom>
          <a:noFill/>
        </p:spPr>
        <p:txBody>
          <a:bodyPr wrap="none" rtlCol="0">
            <a:spAutoFit/>
          </a:bodyPr>
          <a:lstStyle/>
          <a:p>
            <a:r>
              <a:rPr lang="en-US" dirty="0"/>
              <a:t>Covid</a:t>
            </a:r>
            <a:endParaRPr lang="en-CA" dirty="0"/>
          </a:p>
        </p:txBody>
      </p:sp>
    </p:spTree>
    <p:extLst>
      <p:ext uri="{BB962C8B-B14F-4D97-AF65-F5344CB8AC3E}">
        <p14:creationId xmlns:p14="http://schemas.microsoft.com/office/powerpoint/2010/main" val="19693730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BF29DAF-D327-11CD-70E4-7AFCDC071B38}"/>
              </a:ext>
            </a:extLst>
          </p:cNvPr>
          <p:cNvSpPr txBox="1"/>
          <p:nvPr/>
        </p:nvSpPr>
        <p:spPr>
          <a:xfrm>
            <a:off x="0" y="2413337"/>
            <a:ext cx="12192000" cy="1015663"/>
          </a:xfrm>
          <a:prstGeom prst="rect">
            <a:avLst/>
          </a:prstGeom>
          <a:noFill/>
        </p:spPr>
        <p:txBody>
          <a:bodyPr wrap="square" rtlCol="0">
            <a:spAutoFit/>
          </a:bodyPr>
          <a:lstStyle/>
          <a:p>
            <a:pPr algn="ctr"/>
            <a:r>
              <a:rPr lang="en-US" sz="6000" dirty="0"/>
              <a:t>Model #3</a:t>
            </a:r>
            <a:endParaRPr lang="en-CA" sz="6000" dirty="0"/>
          </a:p>
        </p:txBody>
      </p:sp>
    </p:spTree>
    <p:extLst>
      <p:ext uri="{BB962C8B-B14F-4D97-AF65-F5344CB8AC3E}">
        <p14:creationId xmlns:p14="http://schemas.microsoft.com/office/powerpoint/2010/main" val="11913026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dirty="0">
                <a:latin typeface="Vijaya" panose="02020604020202020204" pitchFamily="18" charset="0"/>
                <a:cs typeface="Vijaya" panose="02020604020202020204" pitchFamily="18" charset="0"/>
              </a:rPr>
              <a:t>Dependent Variable</a:t>
            </a:r>
          </a:p>
        </p:txBody>
      </p:sp>
      <p:sp>
        <p:nvSpPr>
          <p:cNvPr id="23" name="Rounded Rectangle 10">
            <a:extLst>
              <a:ext uri="{FF2B5EF4-FFF2-40B4-BE49-F238E27FC236}">
                <a16:creationId xmlns:a16="http://schemas.microsoft.com/office/drawing/2014/main" id="{373610AB-10CC-4D95-B7FC-AE70B18385ED}"/>
              </a:ext>
            </a:extLst>
          </p:cNvPr>
          <p:cNvSpPr/>
          <p:nvPr/>
        </p:nvSpPr>
        <p:spPr>
          <a:xfrm>
            <a:off x="1399020" y="5734954"/>
            <a:ext cx="254160" cy="336352"/>
          </a:xfrm>
          <a:custGeom>
            <a:avLst/>
            <a:gdLst/>
            <a:ahLst/>
            <a:cxnLst/>
            <a:rect l="l" t="t" r="r" b="b"/>
            <a:pathLst>
              <a:path w="2448272" h="3240000">
                <a:moveTo>
                  <a:pt x="1358676" y="2676152"/>
                </a:moveTo>
                <a:cubicBezTo>
                  <a:pt x="1327753" y="2676152"/>
                  <a:pt x="1302685" y="2701220"/>
                  <a:pt x="1302685" y="2732143"/>
                </a:cubicBezTo>
                <a:lnTo>
                  <a:pt x="1302685" y="2956101"/>
                </a:lnTo>
                <a:cubicBezTo>
                  <a:pt x="1302685" y="2987024"/>
                  <a:pt x="1327753" y="3012092"/>
                  <a:pt x="1358676" y="3012092"/>
                </a:cubicBezTo>
                <a:lnTo>
                  <a:pt x="1582634" y="3012092"/>
                </a:lnTo>
                <a:cubicBezTo>
                  <a:pt x="1613557" y="3012092"/>
                  <a:pt x="1638625" y="2987024"/>
                  <a:pt x="1638625" y="2956101"/>
                </a:cubicBezTo>
                <a:lnTo>
                  <a:pt x="1638625" y="2732143"/>
                </a:lnTo>
                <a:cubicBezTo>
                  <a:pt x="1638625" y="2701220"/>
                  <a:pt x="1613557" y="2676152"/>
                  <a:pt x="1582634" y="2676152"/>
                </a:cubicBezTo>
                <a:close/>
                <a:moveTo>
                  <a:pt x="837062" y="2676152"/>
                </a:moveTo>
                <a:cubicBezTo>
                  <a:pt x="806139" y="2676152"/>
                  <a:pt x="781071" y="2701220"/>
                  <a:pt x="781071" y="2732143"/>
                </a:cubicBezTo>
                <a:lnTo>
                  <a:pt x="781071" y="2956101"/>
                </a:lnTo>
                <a:cubicBezTo>
                  <a:pt x="781071" y="2987024"/>
                  <a:pt x="806139" y="3012092"/>
                  <a:pt x="837062" y="3012092"/>
                </a:cubicBezTo>
                <a:lnTo>
                  <a:pt x="1061020" y="3012092"/>
                </a:lnTo>
                <a:cubicBezTo>
                  <a:pt x="1091943" y="3012092"/>
                  <a:pt x="1117011" y="2987024"/>
                  <a:pt x="1117011" y="2956101"/>
                </a:cubicBezTo>
                <a:lnTo>
                  <a:pt x="1117011" y="2732143"/>
                </a:lnTo>
                <a:cubicBezTo>
                  <a:pt x="1117011" y="2701220"/>
                  <a:pt x="1091943" y="2676152"/>
                  <a:pt x="1061020" y="2676152"/>
                </a:cubicBezTo>
                <a:close/>
                <a:moveTo>
                  <a:pt x="315448" y="2676152"/>
                </a:moveTo>
                <a:cubicBezTo>
                  <a:pt x="284525" y="2676152"/>
                  <a:pt x="259457" y="2701220"/>
                  <a:pt x="259457" y="2732143"/>
                </a:cubicBezTo>
                <a:lnTo>
                  <a:pt x="259457" y="2956101"/>
                </a:lnTo>
                <a:cubicBezTo>
                  <a:pt x="259457" y="2987024"/>
                  <a:pt x="284525" y="3012092"/>
                  <a:pt x="315448" y="3012092"/>
                </a:cubicBezTo>
                <a:lnTo>
                  <a:pt x="539406" y="3012092"/>
                </a:lnTo>
                <a:cubicBezTo>
                  <a:pt x="570329" y="3012092"/>
                  <a:pt x="595397" y="2987024"/>
                  <a:pt x="595397" y="2956101"/>
                </a:cubicBezTo>
                <a:lnTo>
                  <a:pt x="595397" y="2732143"/>
                </a:lnTo>
                <a:cubicBezTo>
                  <a:pt x="595397" y="2701220"/>
                  <a:pt x="570329" y="2676152"/>
                  <a:pt x="539406" y="2676152"/>
                </a:cubicBezTo>
                <a:close/>
                <a:moveTo>
                  <a:pt x="1880291" y="2179832"/>
                </a:moveTo>
                <a:cubicBezTo>
                  <a:pt x="1849368" y="2179832"/>
                  <a:pt x="1824300" y="2204900"/>
                  <a:pt x="1824300" y="2235823"/>
                </a:cubicBezTo>
                <a:lnTo>
                  <a:pt x="1824300" y="2956101"/>
                </a:lnTo>
                <a:cubicBezTo>
                  <a:pt x="1824300" y="2987024"/>
                  <a:pt x="1849368" y="3012092"/>
                  <a:pt x="1880291" y="3012092"/>
                </a:cubicBezTo>
                <a:lnTo>
                  <a:pt x="2104249" y="3012092"/>
                </a:lnTo>
                <a:cubicBezTo>
                  <a:pt x="2135172" y="3012092"/>
                  <a:pt x="2160240" y="2987024"/>
                  <a:pt x="2160240" y="2956101"/>
                </a:cubicBezTo>
                <a:lnTo>
                  <a:pt x="2160240" y="2235823"/>
                </a:lnTo>
                <a:cubicBezTo>
                  <a:pt x="2160240" y="2204900"/>
                  <a:pt x="2135172" y="2179832"/>
                  <a:pt x="2104249" y="2179832"/>
                </a:cubicBezTo>
                <a:close/>
                <a:moveTo>
                  <a:pt x="1358676" y="2179832"/>
                </a:moveTo>
                <a:cubicBezTo>
                  <a:pt x="1327753" y="2179832"/>
                  <a:pt x="1302685" y="2204900"/>
                  <a:pt x="1302685" y="2235823"/>
                </a:cubicBezTo>
                <a:lnTo>
                  <a:pt x="1302685" y="2459781"/>
                </a:lnTo>
                <a:cubicBezTo>
                  <a:pt x="1302685" y="2490704"/>
                  <a:pt x="1327753" y="2515772"/>
                  <a:pt x="1358676" y="2515772"/>
                </a:cubicBezTo>
                <a:lnTo>
                  <a:pt x="1582634" y="2515772"/>
                </a:lnTo>
                <a:cubicBezTo>
                  <a:pt x="1613557" y="2515772"/>
                  <a:pt x="1638625" y="2490704"/>
                  <a:pt x="1638625" y="2459781"/>
                </a:cubicBezTo>
                <a:lnTo>
                  <a:pt x="1638625" y="2235823"/>
                </a:lnTo>
                <a:cubicBezTo>
                  <a:pt x="1638625" y="2204900"/>
                  <a:pt x="1613557" y="2179832"/>
                  <a:pt x="1582634" y="2179832"/>
                </a:cubicBezTo>
                <a:close/>
                <a:moveTo>
                  <a:pt x="837062" y="2179832"/>
                </a:moveTo>
                <a:cubicBezTo>
                  <a:pt x="806139" y="2179832"/>
                  <a:pt x="781071" y="2204900"/>
                  <a:pt x="781071" y="2235823"/>
                </a:cubicBezTo>
                <a:lnTo>
                  <a:pt x="781071" y="2459781"/>
                </a:lnTo>
                <a:cubicBezTo>
                  <a:pt x="781071" y="2490704"/>
                  <a:pt x="806139" y="2515772"/>
                  <a:pt x="837062" y="2515772"/>
                </a:cubicBezTo>
                <a:lnTo>
                  <a:pt x="1061020" y="2515772"/>
                </a:lnTo>
                <a:cubicBezTo>
                  <a:pt x="1091943" y="2515772"/>
                  <a:pt x="1117011" y="2490704"/>
                  <a:pt x="1117011" y="2459781"/>
                </a:cubicBezTo>
                <a:lnTo>
                  <a:pt x="1117011" y="2235823"/>
                </a:lnTo>
                <a:cubicBezTo>
                  <a:pt x="1117011" y="2204900"/>
                  <a:pt x="1091943" y="2179832"/>
                  <a:pt x="1061020" y="2179832"/>
                </a:cubicBezTo>
                <a:close/>
                <a:moveTo>
                  <a:pt x="315448" y="2179832"/>
                </a:moveTo>
                <a:cubicBezTo>
                  <a:pt x="284525" y="2179832"/>
                  <a:pt x="259457" y="2204900"/>
                  <a:pt x="259457" y="2235823"/>
                </a:cubicBezTo>
                <a:lnTo>
                  <a:pt x="259457" y="2459781"/>
                </a:lnTo>
                <a:cubicBezTo>
                  <a:pt x="259457" y="2490704"/>
                  <a:pt x="284525" y="2515772"/>
                  <a:pt x="315448" y="2515772"/>
                </a:cubicBezTo>
                <a:lnTo>
                  <a:pt x="539406" y="2515772"/>
                </a:lnTo>
                <a:cubicBezTo>
                  <a:pt x="570329" y="2515772"/>
                  <a:pt x="595397" y="2490704"/>
                  <a:pt x="595397" y="2459781"/>
                </a:cubicBezTo>
                <a:lnTo>
                  <a:pt x="595397" y="2235823"/>
                </a:lnTo>
                <a:cubicBezTo>
                  <a:pt x="595397" y="2204900"/>
                  <a:pt x="570329" y="2179832"/>
                  <a:pt x="539406" y="2179832"/>
                </a:cubicBezTo>
                <a:close/>
                <a:moveTo>
                  <a:pt x="1880291" y="1683512"/>
                </a:moveTo>
                <a:cubicBezTo>
                  <a:pt x="1849368" y="1683512"/>
                  <a:pt x="1824300" y="1708580"/>
                  <a:pt x="1824300" y="1739503"/>
                </a:cubicBezTo>
                <a:lnTo>
                  <a:pt x="1824300" y="1963461"/>
                </a:lnTo>
                <a:cubicBezTo>
                  <a:pt x="1824300" y="1994384"/>
                  <a:pt x="1849368" y="2019452"/>
                  <a:pt x="1880291" y="2019452"/>
                </a:cubicBezTo>
                <a:lnTo>
                  <a:pt x="2104249" y="2019452"/>
                </a:lnTo>
                <a:cubicBezTo>
                  <a:pt x="2135172" y="2019452"/>
                  <a:pt x="2160240" y="1994384"/>
                  <a:pt x="2160240" y="1963461"/>
                </a:cubicBezTo>
                <a:lnTo>
                  <a:pt x="2160240" y="1739503"/>
                </a:lnTo>
                <a:cubicBezTo>
                  <a:pt x="2160240" y="1708580"/>
                  <a:pt x="2135172" y="1683512"/>
                  <a:pt x="2104249" y="1683512"/>
                </a:cubicBezTo>
                <a:close/>
                <a:moveTo>
                  <a:pt x="1358676" y="1683512"/>
                </a:moveTo>
                <a:cubicBezTo>
                  <a:pt x="1327753" y="1683512"/>
                  <a:pt x="1302685" y="1708580"/>
                  <a:pt x="1302685" y="1739503"/>
                </a:cubicBezTo>
                <a:lnTo>
                  <a:pt x="1302685" y="1963461"/>
                </a:lnTo>
                <a:cubicBezTo>
                  <a:pt x="1302685" y="1994384"/>
                  <a:pt x="1327753" y="2019452"/>
                  <a:pt x="1358676" y="2019452"/>
                </a:cubicBezTo>
                <a:lnTo>
                  <a:pt x="1582634" y="2019452"/>
                </a:lnTo>
                <a:cubicBezTo>
                  <a:pt x="1613557" y="2019452"/>
                  <a:pt x="1638625" y="1994384"/>
                  <a:pt x="1638625" y="1963461"/>
                </a:cubicBezTo>
                <a:lnTo>
                  <a:pt x="1638625" y="1739503"/>
                </a:lnTo>
                <a:cubicBezTo>
                  <a:pt x="1638625" y="1708580"/>
                  <a:pt x="1613557" y="1683512"/>
                  <a:pt x="1582634" y="1683512"/>
                </a:cubicBezTo>
                <a:close/>
                <a:moveTo>
                  <a:pt x="837062" y="1683512"/>
                </a:moveTo>
                <a:cubicBezTo>
                  <a:pt x="806139" y="1683512"/>
                  <a:pt x="781071" y="1708580"/>
                  <a:pt x="781071" y="1739503"/>
                </a:cubicBezTo>
                <a:lnTo>
                  <a:pt x="781071" y="1963461"/>
                </a:lnTo>
                <a:cubicBezTo>
                  <a:pt x="781071" y="1994384"/>
                  <a:pt x="806139" y="2019452"/>
                  <a:pt x="837062" y="2019452"/>
                </a:cubicBezTo>
                <a:lnTo>
                  <a:pt x="1061020" y="2019452"/>
                </a:lnTo>
                <a:cubicBezTo>
                  <a:pt x="1091943" y="2019452"/>
                  <a:pt x="1117011" y="1994384"/>
                  <a:pt x="1117011" y="1963461"/>
                </a:cubicBezTo>
                <a:lnTo>
                  <a:pt x="1117011" y="1739503"/>
                </a:lnTo>
                <a:cubicBezTo>
                  <a:pt x="1117011" y="1708580"/>
                  <a:pt x="1091943" y="1683512"/>
                  <a:pt x="1061020" y="1683512"/>
                </a:cubicBezTo>
                <a:close/>
                <a:moveTo>
                  <a:pt x="315448" y="1683512"/>
                </a:moveTo>
                <a:cubicBezTo>
                  <a:pt x="284525" y="1683512"/>
                  <a:pt x="259457" y="1708580"/>
                  <a:pt x="259457" y="1739503"/>
                </a:cubicBezTo>
                <a:lnTo>
                  <a:pt x="259457" y="1963461"/>
                </a:lnTo>
                <a:cubicBezTo>
                  <a:pt x="259457" y="1994384"/>
                  <a:pt x="284525" y="2019452"/>
                  <a:pt x="315448" y="2019452"/>
                </a:cubicBezTo>
                <a:lnTo>
                  <a:pt x="539406" y="2019452"/>
                </a:lnTo>
                <a:cubicBezTo>
                  <a:pt x="570329" y="2019452"/>
                  <a:pt x="595397" y="1994384"/>
                  <a:pt x="595397" y="1963461"/>
                </a:cubicBezTo>
                <a:lnTo>
                  <a:pt x="595397" y="1739503"/>
                </a:lnTo>
                <a:cubicBezTo>
                  <a:pt x="595397" y="1708580"/>
                  <a:pt x="570329" y="1683512"/>
                  <a:pt x="539406" y="1683512"/>
                </a:cubicBezTo>
                <a:close/>
                <a:moveTo>
                  <a:pt x="1880291" y="1187192"/>
                </a:moveTo>
                <a:cubicBezTo>
                  <a:pt x="1849368" y="1187192"/>
                  <a:pt x="1824300" y="1212260"/>
                  <a:pt x="1824300" y="1243183"/>
                </a:cubicBezTo>
                <a:lnTo>
                  <a:pt x="1824300" y="1467141"/>
                </a:lnTo>
                <a:cubicBezTo>
                  <a:pt x="1824300" y="1498064"/>
                  <a:pt x="1849368" y="1523132"/>
                  <a:pt x="1880291" y="1523132"/>
                </a:cubicBezTo>
                <a:lnTo>
                  <a:pt x="2104249" y="1523132"/>
                </a:lnTo>
                <a:cubicBezTo>
                  <a:pt x="2135172" y="1523132"/>
                  <a:pt x="2160240" y="1498064"/>
                  <a:pt x="2160240" y="1467141"/>
                </a:cubicBezTo>
                <a:lnTo>
                  <a:pt x="2160240" y="1243183"/>
                </a:lnTo>
                <a:cubicBezTo>
                  <a:pt x="2160240" y="1212260"/>
                  <a:pt x="2135172" y="1187192"/>
                  <a:pt x="2104249" y="1187192"/>
                </a:cubicBezTo>
                <a:close/>
                <a:moveTo>
                  <a:pt x="1358676" y="1187192"/>
                </a:moveTo>
                <a:cubicBezTo>
                  <a:pt x="1327753" y="1187192"/>
                  <a:pt x="1302685" y="1212260"/>
                  <a:pt x="1302685" y="1243183"/>
                </a:cubicBezTo>
                <a:lnTo>
                  <a:pt x="1302685" y="1467141"/>
                </a:lnTo>
                <a:cubicBezTo>
                  <a:pt x="1302685" y="1498064"/>
                  <a:pt x="1327753" y="1523132"/>
                  <a:pt x="1358676" y="1523132"/>
                </a:cubicBezTo>
                <a:lnTo>
                  <a:pt x="1582634" y="1523132"/>
                </a:lnTo>
                <a:cubicBezTo>
                  <a:pt x="1613557" y="1523132"/>
                  <a:pt x="1638625" y="1498064"/>
                  <a:pt x="1638625" y="1467141"/>
                </a:cubicBezTo>
                <a:lnTo>
                  <a:pt x="1638625" y="1243183"/>
                </a:lnTo>
                <a:cubicBezTo>
                  <a:pt x="1638625" y="1212260"/>
                  <a:pt x="1613557" y="1187192"/>
                  <a:pt x="1582634" y="1187192"/>
                </a:cubicBezTo>
                <a:close/>
                <a:moveTo>
                  <a:pt x="837062" y="1187192"/>
                </a:moveTo>
                <a:cubicBezTo>
                  <a:pt x="806139" y="1187192"/>
                  <a:pt x="781071" y="1212260"/>
                  <a:pt x="781071" y="1243183"/>
                </a:cubicBezTo>
                <a:lnTo>
                  <a:pt x="781071" y="1467141"/>
                </a:lnTo>
                <a:cubicBezTo>
                  <a:pt x="781071" y="1498064"/>
                  <a:pt x="806139" y="1523132"/>
                  <a:pt x="837062" y="1523132"/>
                </a:cubicBezTo>
                <a:lnTo>
                  <a:pt x="1061020" y="1523132"/>
                </a:lnTo>
                <a:cubicBezTo>
                  <a:pt x="1091943" y="1523132"/>
                  <a:pt x="1117011" y="1498064"/>
                  <a:pt x="1117011" y="1467141"/>
                </a:cubicBezTo>
                <a:lnTo>
                  <a:pt x="1117011" y="1243183"/>
                </a:lnTo>
                <a:cubicBezTo>
                  <a:pt x="1117011" y="1212260"/>
                  <a:pt x="1091943" y="1187192"/>
                  <a:pt x="1061020" y="1187192"/>
                </a:cubicBezTo>
                <a:close/>
                <a:moveTo>
                  <a:pt x="315448" y="1187192"/>
                </a:moveTo>
                <a:cubicBezTo>
                  <a:pt x="284525" y="1187192"/>
                  <a:pt x="259457" y="1212260"/>
                  <a:pt x="259457" y="1243183"/>
                </a:cubicBezTo>
                <a:lnTo>
                  <a:pt x="259457" y="1467141"/>
                </a:lnTo>
                <a:cubicBezTo>
                  <a:pt x="259457" y="1498064"/>
                  <a:pt x="284525" y="1523132"/>
                  <a:pt x="315448" y="1523132"/>
                </a:cubicBezTo>
                <a:lnTo>
                  <a:pt x="539406" y="1523132"/>
                </a:lnTo>
                <a:cubicBezTo>
                  <a:pt x="570329" y="1523132"/>
                  <a:pt x="595397" y="1498064"/>
                  <a:pt x="595397" y="1467141"/>
                </a:cubicBezTo>
                <a:lnTo>
                  <a:pt x="595397" y="1243183"/>
                </a:lnTo>
                <a:cubicBezTo>
                  <a:pt x="595397" y="1212260"/>
                  <a:pt x="570329" y="1187192"/>
                  <a:pt x="539406" y="1187192"/>
                </a:cubicBezTo>
                <a:close/>
                <a:moveTo>
                  <a:pt x="348041" y="163575"/>
                </a:moveTo>
                <a:cubicBezTo>
                  <a:pt x="275130" y="163575"/>
                  <a:pt x="216024" y="222681"/>
                  <a:pt x="216024" y="295592"/>
                </a:cubicBezTo>
                <a:lnTo>
                  <a:pt x="216024" y="823646"/>
                </a:lnTo>
                <a:cubicBezTo>
                  <a:pt x="216024" y="896557"/>
                  <a:pt x="275130" y="955663"/>
                  <a:pt x="348041" y="955663"/>
                </a:cubicBezTo>
                <a:lnTo>
                  <a:pt x="2100231" y="955663"/>
                </a:lnTo>
                <a:cubicBezTo>
                  <a:pt x="2173142" y="955663"/>
                  <a:pt x="2232248" y="896557"/>
                  <a:pt x="2232248" y="823646"/>
                </a:cubicBezTo>
                <a:lnTo>
                  <a:pt x="2232248" y="295592"/>
                </a:lnTo>
                <a:cubicBezTo>
                  <a:pt x="2232248" y="222681"/>
                  <a:pt x="2173142" y="163575"/>
                  <a:pt x="2100231" y="163575"/>
                </a:cubicBezTo>
                <a:close/>
                <a:moveTo>
                  <a:pt x="265172" y="0"/>
                </a:moveTo>
                <a:lnTo>
                  <a:pt x="2183100" y="0"/>
                </a:lnTo>
                <a:cubicBezTo>
                  <a:pt x="2329550" y="0"/>
                  <a:pt x="2448272" y="118722"/>
                  <a:pt x="2448272" y="265172"/>
                </a:cubicBezTo>
                <a:lnTo>
                  <a:pt x="2448272" y="2974828"/>
                </a:lnTo>
                <a:cubicBezTo>
                  <a:pt x="2448272" y="3121278"/>
                  <a:pt x="2329550" y="3240000"/>
                  <a:pt x="2183100" y="3240000"/>
                </a:cubicBezTo>
                <a:lnTo>
                  <a:pt x="265172" y="3240000"/>
                </a:lnTo>
                <a:cubicBezTo>
                  <a:pt x="118722" y="3240000"/>
                  <a:pt x="0" y="3121278"/>
                  <a:pt x="0" y="2974828"/>
                </a:cubicBezTo>
                <a:lnTo>
                  <a:pt x="0" y="265172"/>
                </a:lnTo>
                <a:cubicBezTo>
                  <a:pt x="0" y="118722"/>
                  <a:pt x="118722" y="0"/>
                  <a:pt x="26517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24" name="Rectangle 16">
            <a:extLst>
              <a:ext uri="{FF2B5EF4-FFF2-40B4-BE49-F238E27FC236}">
                <a16:creationId xmlns:a16="http://schemas.microsoft.com/office/drawing/2014/main" id="{F1B1338F-0CC6-4275-A7E6-2CC620E14971}"/>
              </a:ext>
            </a:extLst>
          </p:cNvPr>
          <p:cNvSpPr/>
          <p:nvPr/>
        </p:nvSpPr>
        <p:spPr>
          <a:xfrm rot="2700000">
            <a:off x="2356852" y="5664758"/>
            <a:ext cx="265920" cy="476745"/>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44" name="Parallelogram 30">
            <a:extLst>
              <a:ext uri="{FF2B5EF4-FFF2-40B4-BE49-F238E27FC236}">
                <a16:creationId xmlns:a16="http://schemas.microsoft.com/office/drawing/2014/main" id="{75BC34E8-96E4-387A-0FBD-BCF40B720132}"/>
              </a:ext>
            </a:extLst>
          </p:cNvPr>
          <p:cNvSpPr/>
          <p:nvPr/>
        </p:nvSpPr>
        <p:spPr>
          <a:xfrm flipH="1">
            <a:off x="3190768" y="5674659"/>
            <a:ext cx="382777" cy="469143"/>
          </a:xfrm>
          <a:custGeom>
            <a:avLst/>
            <a:gdLst/>
            <a:ahLst/>
            <a:cxnLst/>
            <a:rect l="l" t="t" r="r" b="b"/>
            <a:pathLst>
              <a:path w="3240000" h="3248012">
                <a:moveTo>
                  <a:pt x="712553" y="858820"/>
                </a:moveTo>
                <a:cubicBezTo>
                  <a:pt x="727950" y="858820"/>
                  <a:pt x="743348" y="864694"/>
                  <a:pt x="755096" y="876443"/>
                </a:cubicBezTo>
                <a:lnTo>
                  <a:pt x="1193671" y="1315016"/>
                </a:lnTo>
                <a:lnTo>
                  <a:pt x="1509169" y="999517"/>
                </a:lnTo>
                <a:cubicBezTo>
                  <a:pt x="1509517" y="999169"/>
                  <a:pt x="1509868" y="998827"/>
                  <a:pt x="1510414" y="998691"/>
                </a:cubicBezTo>
                <a:lnTo>
                  <a:pt x="1518932" y="988592"/>
                </a:lnTo>
                <a:cubicBezTo>
                  <a:pt x="1531945" y="978263"/>
                  <a:pt x="1547912" y="974188"/>
                  <a:pt x="1563209" y="975946"/>
                </a:cubicBezTo>
                <a:cubicBezTo>
                  <a:pt x="1578505" y="977705"/>
                  <a:pt x="1593131" y="985299"/>
                  <a:pt x="1603459" y="998313"/>
                </a:cubicBezTo>
                <a:lnTo>
                  <a:pt x="1892346" y="1362277"/>
                </a:lnTo>
                <a:lnTo>
                  <a:pt x="2149759" y="1177067"/>
                </a:lnTo>
                <a:lnTo>
                  <a:pt x="2151621" y="1174867"/>
                </a:lnTo>
                <a:cubicBezTo>
                  <a:pt x="2159033" y="1169006"/>
                  <a:pt x="2167397" y="1165168"/>
                  <a:pt x="2176160" y="1163802"/>
                </a:cubicBezTo>
                <a:cubicBezTo>
                  <a:pt x="2177188" y="1163485"/>
                  <a:pt x="2178237" y="1163269"/>
                  <a:pt x="2179375" y="1163558"/>
                </a:cubicBezTo>
                <a:cubicBezTo>
                  <a:pt x="2184768" y="1161771"/>
                  <a:pt x="2190389" y="1161654"/>
                  <a:pt x="2195921" y="1162300"/>
                </a:cubicBezTo>
                <a:cubicBezTo>
                  <a:pt x="2196662" y="1162386"/>
                  <a:pt x="2197402" y="1162487"/>
                  <a:pt x="2198081" y="1162987"/>
                </a:cubicBezTo>
                <a:cubicBezTo>
                  <a:pt x="2202197" y="1163290"/>
                  <a:pt x="2206218" y="1164270"/>
                  <a:pt x="2209739" y="1166702"/>
                </a:cubicBezTo>
                <a:cubicBezTo>
                  <a:pt x="2213116" y="1166857"/>
                  <a:pt x="2216051" y="1168231"/>
                  <a:pt x="2218766" y="1170038"/>
                </a:cubicBezTo>
                <a:cubicBezTo>
                  <a:pt x="2225342" y="1173160"/>
                  <a:pt x="2231151" y="1177875"/>
                  <a:pt x="2235489" y="1184194"/>
                </a:cubicBezTo>
                <a:lnTo>
                  <a:pt x="2236132" y="1184737"/>
                </a:lnTo>
                <a:lnTo>
                  <a:pt x="2236287" y="1184934"/>
                </a:lnTo>
                <a:lnTo>
                  <a:pt x="2238712" y="1187183"/>
                </a:lnTo>
                <a:cubicBezTo>
                  <a:pt x="2239115" y="1187744"/>
                  <a:pt x="2239507" y="1188310"/>
                  <a:pt x="2239574" y="1189090"/>
                </a:cubicBezTo>
                <a:lnTo>
                  <a:pt x="2540580" y="1569705"/>
                </a:lnTo>
                <a:cubicBezTo>
                  <a:pt x="2561191" y="1595768"/>
                  <a:pt x="2556772" y="1633604"/>
                  <a:pt x="2530710" y="1654215"/>
                </a:cubicBezTo>
                <a:cubicBezTo>
                  <a:pt x="2504647" y="1674827"/>
                  <a:pt x="2466811" y="1670408"/>
                  <a:pt x="2446199" y="1644345"/>
                </a:cubicBezTo>
                <a:lnTo>
                  <a:pt x="2177884" y="1305067"/>
                </a:lnTo>
                <a:lnTo>
                  <a:pt x="1934804" y="1479967"/>
                </a:lnTo>
                <a:cubicBezTo>
                  <a:pt x="1927367" y="1485317"/>
                  <a:pt x="1919123" y="1488726"/>
                  <a:pt x="1910598" y="1489881"/>
                </a:cubicBezTo>
                <a:cubicBezTo>
                  <a:pt x="1885257" y="1507791"/>
                  <a:pt x="1850121" y="1502627"/>
                  <a:pt x="1830495" y="1477903"/>
                </a:cubicBezTo>
                <a:lnTo>
                  <a:pt x="1551924" y="1126933"/>
                </a:lnTo>
                <a:lnTo>
                  <a:pt x="1239041" y="1439816"/>
                </a:lnTo>
                <a:cubicBezTo>
                  <a:pt x="1226569" y="1452288"/>
                  <a:pt x="1209983" y="1458139"/>
                  <a:pt x="1193674" y="1456888"/>
                </a:cubicBezTo>
                <a:cubicBezTo>
                  <a:pt x="1177363" y="1458142"/>
                  <a:pt x="1160774" y="1452290"/>
                  <a:pt x="1148301" y="1439816"/>
                </a:cubicBezTo>
                <a:lnTo>
                  <a:pt x="670011" y="961527"/>
                </a:lnTo>
                <a:cubicBezTo>
                  <a:pt x="646515" y="938031"/>
                  <a:pt x="646515" y="899938"/>
                  <a:pt x="670011" y="876442"/>
                </a:cubicBezTo>
                <a:cubicBezTo>
                  <a:pt x="681760" y="864694"/>
                  <a:pt x="697157" y="858820"/>
                  <a:pt x="712553" y="858820"/>
                </a:cubicBezTo>
                <a:close/>
                <a:moveTo>
                  <a:pt x="2790000" y="699581"/>
                </a:moveTo>
                <a:lnTo>
                  <a:pt x="450000" y="699581"/>
                </a:lnTo>
                <a:lnTo>
                  <a:pt x="450000" y="1851581"/>
                </a:lnTo>
                <a:lnTo>
                  <a:pt x="2790000" y="1851581"/>
                </a:lnTo>
                <a:close/>
                <a:moveTo>
                  <a:pt x="2987972" y="519497"/>
                </a:moveTo>
                <a:lnTo>
                  <a:pt x="2987972" y="2031665"/>
                </a:lnTo>
                <a:lnTo>
                  <a:pt x="252028" y="2031665"/>
                </a:lnTo>
                <a:lnTo>
                  <a:pt x="252028" y="519497"/>
                </a:lnTo>
                <a:close/>
                <a:moveTo>
                  <a:pt x="1620000" y="0"/>
                </a:moveTo>
                <a:cubicBezTo>
                  <a:pt x="1540462" y="0"/>
                  <a:pt x="1475984" y="64478"/>
                  <a:pt x="1475984" y="144016"/>
                </a:cubicBezTo>
                <a:lnTo>
                  <a:pt x="1475984" y="267469"/>
                </a:lnTo>
                <a:lnTo>
                  <a:pt x="0" y="267469"/>
                </a:lnTo>
                <a:lnTo>
                  <a:pt x="0" y="2283693"/>
                </a:lnTo>
                <a:lnTo>
                  <a:pt x="852101" y="2283693"/>
                </a:lnTo>
                <a:lnTo>
                  <a:pt x="323771" y="3248012"/>
                </a:lnTo>
                <a:lnTo>
                  <a:pt x="621526" y="3248012"/>
                </a:lnTo>
                <a:lnTo>
                  <a:pt x="1149856" y="2283693"/>
                </a:lnTo>
                <a:lnTo>
                  <a:pt x="2090146" y="2283693"/>
                </a:lnTo>
                <a:lnTo>
                  <a:pt x="2618476" y="3248012"/>
                </a:lnTo>
                <a:lnTo>
                  <a:pt x="2916231" y="3248012"/>
                </a:lnTo>
                <a:lnTo>
                  <a:pt x="2387901" y="2283693"/>
                </a:lnTo>
                <a:lnTo>
                  <a:pt x="3240000" y="2283693"/>
                </a:lnTo>
                <a:lnTo>
                  <a:pt x="3240000" y="267469"/>
                </a:lnTo>
                <a:lnTo>
                  <a:pt x="1764016" y="267469"/>
                </a:lnTo>
                <a:lnTo>
                  <a:pt x="1764016" y="144016"/>
                </a:lnTo>
                <a:cubicBezTo>
                  <a:pt x="1764016" y="64478"/>
                  <a:pt x="1699538" y="0"/>
                  <a:pt x="1620000" y="0"/>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solidFill>
                <a:schemeClr val="bg1"/>
              </a:solidFill>
            </a:endParaRPr>
          </a:p>
        </p:txBody>
      </p:sp>
      <p:sp>
        <p:nvSpPr>
          <p:cNvPr id="45" name="Rectangle 9">
            <a:extLst>
              <a:ext uri="{FF2B5EF4-FFF2-40B4-BE49-F238E27FC236}">
                <a16:creationId xmlns:a16="http://schemas.microsoft.com/office/drawing/2014/main" id="{5445E1A5-907D-6479-9F97-839E164DC7C6}"/>
              </a:ext>
            </a:extLst>
          </p:cNvPr>
          <p:cNvSpPr/>
          <p:nvPr/>
        </p:nvSpPr>
        <p:spPr>
          <a:xfrm>
            <a:off x="4132157" y="5662458"/>
            <a:ext cx="439196" cy="408848"/>
          </a:xfrm>
          <a:custGeom>
            <a:avLst/>
            <a:gdLst/>
            <a:ahLst/>
            <a:cxnLst/>
            <a:rect l="l" t="t" r="r" b="b"/>
            <a:pathLst>
              <a:path w="3228210" h="3222968">
                <a:moveTo>
                  <a:pt x="1619999" y="642446"/>
                </a:moveTo>
                <a:lnTo>
                  <a:pt x="2664115" y="1686562"/>
                </a:lnTo>
                <a:lnTo>
                  <a:pt x="2664116" y="1686562"/>
                </a:lnTo>
                <a:lnTo>
                  <a:pt x="2664116" y="3222968"/>
                </a:lnTo>
                <a:lnTo>
                  <a:pt x="2015013" y="3222968"/>
                </a:lnTo>
                <a:lnTo>
                  <a:pt x="2015013" y="2511495"/>
                </a:lnTo>
                <a:cubicBezTo>
                  <a:pt x="2015013" y="2399422"/>
                  <a:pt x="1924159" y="2308568"/>
                  <a:pt x="1812086" y="2308568"/>
                </a:cubicBezTo>
                <a:lnTo>
                  <a:pt x="1427912" y="2308568"/>
                </a:lnTo>
                <a:cubicBezTo>
                  <a:pt x="1315839" y="2308568"/>
                  <a:pt x="1224985" y="2399422"/>
                  <a:pt x="1224985" y="2511495"/>
                </a:cubicBezTo>
                <a:lnTo>
                  <a:pt x="1224985" y="3222968"/>
                </a:lnTo>
                <a:lnTo>
                  <a:pt x="575882" y="3222968"/>
                </a:lnTo>
                <a:lnTo>
                  <a:pt x="575882" y="1686562"/>
                </a:lnTo>
                <a:lnTo>
                  <a:pt x="575884" y="1686562"/>
                </a:lnTo>
                <a:close/>
                <a:moveTo>
                  <a:pt x="509997" y="122689"/>
                </a:moveTo>
                <a:lnTo>
                  <a:pt x="942045" y="122689"/>
                </a:lnTo>
                <a:lnTo>
                  <a:pt x="942045" y="542556"/>
                </a:lnTo>
                <a:lnTo>
                  <a:pt x="509997" y="974604"/>
                </a:lnTo>
                <a:close/>
                <a:moveTo>
                  <a:pt x="1620001" y="7099"/>
                </a:moveTo>
                <a:lnTo>
                  <a:pt x="3228210" y="1686560"/>
                </a:lnTo>
                <a:lnTo>
                  <a:pt x="2900441" y="1686560"/>
                </a:lnTo>
                <a:lnTo>
                  <a:pt x="1620001" y="349390"/>
                </a:lnTo>
                <a:close/>
                <a:moveTo>
                  <a:pt x="1619999" y="0"/>
                </a:moveTo>
                <a:lnTo>
                  <a:pt x="1619999" y="342291"/>
                </a:lnTo>
                <a:lnTo>
                  <a:pt x="330172" y="1679462"/>
                </a:lnTo>
                <a:lnTo>
                  <a:pt x="0" y="1679462"/>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15" name="TextBox 14">
            <a:extLst>
              <a:ext uri="{FF2B5EF4-FFF2-40B4-BE49-F238E27FC236}">
                <a16:creationId xmlns:a16="http://schemas.microsoft.com/office/drawing/2014/main" id="{09F091FB-C0A0-E668-E099-EC75E00038DD}"/>
              </a:ext>
            </a:extLst>
          </p:cNvPr>
          <p:cNvSpPr txBox="1"/>
          <p:nvPr/>
        </p:nvSpPr>
        <p:spPr>
          <a:xfrm>
            <a:off x="1207363" y="932155"/>
            <a:ext cx="9197266" cy="646331"/>
          </a:xfrm>
          <a:prstGeom prst="rect">
            <a:avLst/>
          </a:prstGeom>
          <a:noFill/>
        </p:spPr>
        <p:txBody>
          <a:bodyPr wrap="square" rtlCol="0">
            <a:spAutoFit/>
          </a:bodyPr>
          <a:lstStyle/>
          <a:p>
            <a:pPr marL="285750" indent="-285750">
              <a:buFont typeface="Arial" panose="020B0604020202020204" pitchFamily="34" charset="0"/>
              <a:buChar char="•"/>
            </a:pPr>
            <a:r>
              <a:rPr lang="en-CA" dirty="0"/>
              <a:t>CREA – Composite Benchmark for Ontario</a:t>
            </a:r>
          </a:p>
          <a:p>
            <a:r>
              <a:rPr lang="en-CA" dirty="0"/>
              <a:t>https://creastats.crea.ca/en-CA/</a:t>
            </a:r>
          </a:p>
        </p:txBody>
      </p:sp>
      <p:pic>
        <p:nvPicPr>
          <p:cNvPr id="4" name="Picture 3" descr="A picture containing text, screenshot&#10;&#10;Description automatically generated">
            <a:extLst>
              <a:ext uri="{FF2B5EF4-FFF2-40B4-BE49-F238E27FC236}">
                <a16:creationId xmlns:a16="http://schemas.microsoft.com/office/drawing/2014/main" id="{B35C4A78-9A7A-0840-F1C9-8E117AE2C2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897829"/>
            <a:ext cx="12192000" cy="4873386"/>
          </a:xfrm>
          <a:prstGeom prst="rect">
            <a:avLst/>
          </a:prstGeom>
        </p:spPr>
      </p:pic>
      <p:sp>
        <p:nvSpPr>
          <p:cNvPr id="5" name="TextBox 4">
            <a:extLst>
              <a:ext uri="{FF2B5EF4-FFF2-40B4-BE49-F238E27FC236}">
                <a16:creationId xmlns:a16="http://schemas.microsoft.com/office/drawing/2014/main" id="{13283608-B480-2F55-2DF5-96E652D257AB}"/>
              </a:ext>
            </a:extLst>
          </p:cNvPr>
          <p:cNvSpPr txBox="1"/>
          <p:nvPr/>
        </p:nvSpPr>
        <p:spPr>
          <a:xfrm>
            <a:off x="7057747" y="1296126"/>
            <a:ext cx="2941831" cy="369332"/>
          </a:xfrm>
          <a:prstGeom prst="rect">
            <a:avLst/>
          </a:prstGeom>
          <a:noFill/>
        </p:spPr>
        <p:txBody>
          <a:bodyPr wrap="none" rtlCol="0">
            <a:spAutoFit/>
          </a:bodyPr>
          <a:lstStyle/>
          <a:p>
            <a:r>
              <a:rPr lang="en-US" dirty="0"/>
              <a:t>161 Columns – 29 regions </a:t>
            </a:r>
            <a:endParaRPr lang="en-CA" dirty="0"/>
          </a:p>
        </p:txBody>
      </p:sp>
    </p:spTree>
    <p:extLst>
      <p:ext uri="{BB962C8B-B14F-4D97-AF65-F5344CB8AC3E}">
        <p14:creationId xmlns:p14="http://schemas.microsoft.com/office/powerpoint/2010/main" val="13891859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dirty="0">
                <a:latin typeface="Vijaya" panose="02020604020202020204" pitchFamily="18" charset="0"/>
                <a:cs typeface="Vijaya" panose="02020604020202020204" pitchFamily="18" charset="0"/>
              </a:rPr>
              <a:t>Model #3 Summary</a:t>
            </a:r>
          </a:p>
        </p:txBody>
      </p:sp>
      <p:sp>
        <p:nvSpPr>
          <p:cNvPr id="23" name="Rounded Rectangle 10">
            <a:extLst>
              <a:ext uri="{FF2B5EF4-FFF2-40B4-BE49-F238E27FC236}">
                <a16:creationId xmlns:a16="http://schemas.microsoft.com/office/drawing/2014/main" id="{373610AB-10CC-4D95-B7FC-AE70B18385ED}"/>
              </a:ext>
            </a:extLst>
          </p:cNvPr>
          <p:cNvSpPr/>
          <p:nvPr/>
        </p:nvSpPr>
        <p:spPr>
          <a:xfrm>
            <a:off x="1399020" y="5734954"/>
            <a:ext cx="254160" cy="336352"/>
          </a:xfrm>
          <a:custGeom>
            <a:avLst/>
            <a:gdLst/>
            <a:ahLst/>
            <a:cxnLst/>
            <a:rect l="l" t="t" r="r" b="b"/>
            <a:pathLst>
              <a:path w="2448272" h="3240000">
                <a:moveTo>
                  <a:pt x="1358676" y="2676152"/>
                </a:moveTo>
                <a:cubicBezTo>
                  <a:pt x="1327753" y="2676152"/>
                  <a:pt x="1302685" y="2701220"/>
                  <a:pt x="1302685" y="2732143"/>
                </a:cubicBezTo>
                <a:lnTo>
                  <a:pt x="1302685" y="2956101"/>
                </a:lnTo>
                <a:cubicBezTo>
                  <a:pt x="1302685" y="2987024"/>
                  <a:pt x="1327753" y="3012092"/>
                  <a:pt x="1358676" y="3012092"/>
                </a:cubicBezTo>
                <a:lnTo>
                  <a:pt x="1582634" y="3012092"/>
                </a:lnTo>
                <a:cubicBezTo>
                  <a:pt x="1613557" y="3012092"/>
                  <a:pt x="1638625" y="2987024"/>
                  <a:pt x="1638625" y="2956101"/>
                </a:cubicBezTo>
                <a:lnTo>
                  <a:pt x="1638625" y="2732143"/>
                </a:lnTo>
                <a:cubicBezTo>
                  <a:pt x="1638625" y="2701220"/>
                  <a:pt x="1613557" y="2676152"/>
                  <a:pt x="1582634" y="2676152"/>
                </a:cubicBezTo>
                <a:close/>
                <a:moveTo>
                  <a:pt x="837062" y="2676152"/>
                </a:moveTo>
                <a:cubicBezTo>
                  <a:pt x="806139" y="2676152"/>
                  <a:pt x="781071" y="2701220"/>
                  <a:pt x="781071" y="2732143"/>
                </a:cubicBezTo>
                <a:lnTo>
                  <a:pt x="781071" y="2956101"/>
                </a:lnTo>
                <a:cubicBezTo>
                  <a:pt x="781071" y="2987024"/>
                  <a:pt x="806139" y="3012092"/>
                  <a:pt x="837062" y="3012092"/>
                </a:cubicBezTo>
                <a:lnTo>
                  <a:pt x="1061020" y="3012092"/>
                </a:lnTo>
                <a:cubicBezTo>
                  <a:pt x="1091943" y="3012092"/>
                  <a:pt x="1117011" y="2987024"/>
                  <a:pt x="1117011" y="2956101"/>
                </a:cubicBezTo>
                <a:lnTo>
                  <a:pt x="1117011" y="2732143"/>
                </a:lnTo>
                <a:cubicBezTo>
                  <a:pt x="1117011" y="2701220"/>
                  <a:pt x="1091943" y="2676152"/>
                  <a:pt x="1061020" y="2676152"/>
                </a:cubicBezTo>
                <a:close/>
                <a:moveTo>
                  <a:pt x="315448" y="2676152"/>
                </a:moveTo>
                <a:cubicBezTo>
                  <a:pt x="284525" y="2676152"/>
                  <a:pt x="259457" y="2701220"/>
                  <a:pt x="259457" y="2732143"/>
                </a:cubicBezTo>
                <a:lnTo>
                  <a:pt x="259457" y="2956101"/>
                </a:lnTo>
                <a:cubicBezTo>
                  <a:pt x="259457" y="2987024"/>
                  <a:pt x="284525" y="3012092"/>
                  <a:pt x="315448" y="3012092"/>
                </a:cubicBezTo>
                <a:lnTo>
                  <a:pt x="539406" y="3012092"/>
                </a:lnTo>
                <a:cubicBezTo>
                  <a:pt x="570329" y="3012092"/>
                  <a:pt x="595397" y="2987024"/>
                  <a:pt x="595397" y="2956101"/>
                </a:cubicBezTo>
                <a:lnTo>
                  <a:pt x="595397" y="2732143"/>
                </a:lnTo>
                <a:cubicBezTo>
                  <a:pt x="595397" y="2701220"/>
                  <a:pt x="570329" y="2676152"/>
                  <a:pt x="539406" y="2676152"/>
                </a:cubicBezTo>
                <a:close/>
                <a:moveTo>
                  <a:pt x="1880291" y="2179832"/>
                </a:moveTo>
                <a:cubicBezTo>
                  <a:pt x="1849368" y="2179832"/>
                  <a:pt x="1824300" y="2204900"/>
                  <a:pt x="1824300" y="2235823"/>
                </a:cubicBezTo>
                <a:lnTo>
                  <a:pt x="1824300" y="2956101"/>
                </a:lnTo>
                <a:cubicBezTo>
                  <a:pt x="1824300" y="2987024"/>
                  <a:pt x="1849368" y="3012092"/>
                  <a:pt x="1880291" y="3012092"/>
                </a:cubicBezTo>
                <a:lnTo>
                  <a:pt x="2104249" y="3012092"/>
                </a:lnTo>
                <a:cubicBezTo>
                  <a:pt x="2135172" y="3012092"/>
                  <a:pt x="2160240" y="2987024"/>
                  <a:pt x="2160240" y="2956101"/>
                </a:cubicBezTo>
                <a:lnTo>
                  <a:pt x="2160240" y="2235823"/>
                </a:lnTo>
                <a:cubicBezTo>
                  <a:pt x="2160240" y="2204900"/>
                  <a:pt x="2135172" y="2179832"/>
                  <a:pt x="2104249" y="2179832"/>
                </a:cubicBezTo>
                <a:close/>
                <a:moveTo>
                  <a:pt x="1358676" y="2179832"/>
                </a:moveTo>
                <a:cubicBezTo>
                  <a:pt x="1327753" y="2179832"/>
                  <a:pt x="1302685" y="2204900"/>
                  <a:pt x="1302685" y="2235823"/>
                </a:cubicBezTo>
                <a:lnTo>
                  <a:pt x="1302685" y="2459781"/>
                </a:lnTo>
                <a:cubicBezTo>
                  <a:pt x="1302685" y="2490704"/>
                  <a:pt x="1327753" y="2515772"/>
                  <a:pt x="1358676" y="2515772"/>
                </a:cubicBezTo>
                <a:lnTo>
                  <a:pt x="1582634" y="2515772"/>
                </a:lnTo>
                <a:cubicBezTo>
                  <a:pt x="1613557" y="2515772"/>
                  <a:pt x="1638625" y="2490704"/>
                  <a:pt x="1638625" y="2459781"/>
                </a:cubicBezTo>
                <a:lnTo>
                  <a:pt x="1638625" y="2235823"/>
                </a:lnTo>
                <a:cubicBezTo>
                  <a:pt x="1638625" y="2204900"/>
                  <a:pt x="1613557" y="2179832"/>
                  <a:pt x="1582634" y="2179832"/>
                </a:cubicBezTo>
                <a:close/>
                <a:moveTo>
                  <a:pt x="837062" y="2179832"/>
                </a:moveTo>
                <a:cubicBezTo>
                  <a:pt x="806139" y="2179832"/>
                  <a:pt x="781071" y="2204900"/>
                  <a:pt x="781071" y="2235823"/>
                </a:cubicBezTo>
                <a:lnTo>
                  <a:pt x="781071" y="2459781"/>
                </a:lnTo>
                <a:cubicBezTo>
                  <a:pt x="781071" y="2490704"/>
                  <a:pt x="806139" y="2515772"/>
                  <a:pt x="837062" y="2515772"/>
                </a:cubicBezTo>
                <a:lnTo>
                  <a:pt x="1061020" y="2515772"/>
                </a:lnTo>
                <a:cubicBezTo>
                  <a:pt x="1091943" y="2515772"/>
                  <a:pt x="1117011" y="2490704"/>
                  <a:pt x="1117011" y="2459781"/>
                </a:cubicBezTo>
                <a:lnTo>
                  <a:pt x="1117011" y="2235823"/>
                </a:lnTo>
                <a:cubicBezTo>
                  <a:pt x="1117011" y="2204900"/>
                  <a:pt x="1091943" y="2179832"/>
                  <a:pt x="1061020" y="2179832"/>
                </a:cubicBezTo>
                <a:close/>
                <a:moveTo>
                  <a:pt x="315448" y="2179832"/>
                </a:moveTo>
                <a:cubicBezTo>
                  <a:pt x="284525" y="2179832"/>
                  <a:pt x="259457" y="2204900"/>
                  <a:pt x="259457" y="2235823"/>
                </a:cubicBezTo>
                <a:lnTo>
                  <a:pt x="259457" y="2459781"/>
                </a:lnTo>
                <a:cubicBezTo>
                  <a:pt x="259457" y="2490704"/>
                  <a:pt x="284525" y="2515772"/>
                  <a:pt x="315448" y="2515772"/>
                </a:cubicBezTo>
                <a:lnTo>
                  <a:pt x="539406" y="2515772"/>
                </a:lnTo>
                <a:cubicBezTo>
                  <a:pt x="570329" y="2515772"/>
                  <a:pt x="595397" y="2490704"/>
                  <a:pt x="595397" y="2459781"/>
                </a:cubicBezTo>
                <a:lnTo>
                  <a:pt x="595397" y="2235823"/>
                </a:lnTo>
                <a:cubicBezTo>
                  <a:pt x="595397" y="2204900"/>
                  <a:pt x="570329" y="2179832"/>
                  <a:pt x="539406" y="2179832"/>
                </a:cubicBezTo>
                <a:close/>
                <a:moveTo>
                  <a:pt x="1880291" y="1683512"/>
                </a:moveTo>
                <a:cubicBezTo>
                  <a:pt x="1849368" y="1683512"/>
                  <a:pt x="1824300" y="1708580"/>
                  <a:pt x="1824300" y="1739503"/>
                </a:cubicBezTo>
                <a:lnTo>
                  <a:pt x="1824300" y="1963461"/>
                </a:lnTo>
                <a:cubicBezTo>
                  <a:pt x="1824300" y="1994384"/>
                  <a:pt x="1849368" y="2019452"/>
                  <a:pt x="1880291" y="2019452"/>
                </a:cubicBezTo>
                <a:lnTo>
                  <a:pt x="2104249" y="2019452"/>
                </a:lnTo>
                <a:cubicBezTo>
                  <a:pt x="2135172" y="2019452"/>
                  <a:pt x="2160240" y="1994384"/>
                  <a:pt x="2160240" y="1963461"/>
                </a:cubicBezTo>
                <a:lnTo>
                  <a:pt x="2160240" y="1739503"/>
                </a:lnTo>
                <a:cubicBezTo>
                  <a:pt x="2160240" y="1708580"/>
                  <a:pt x="2135172" y="1683512"/>
                  <a:pt x="2104249" y="1683512"/>
                </a:cubicBezTo>
                <a:close/>
                <a:moveTo>
                  <a:pt x="1358676" y="1683512"/>
                </a:moveTo>
                <a:cubicBezTo>
                  <a:pt x="1327753" y="1683512"/>
                  <a:pt x="1302685" y="1708580"/>
                  <a:pt x="1302685" y="1739503"/>
                </a:cubicBezTo>
                <a:lnTo>
                  <a:pt x="1302685" y="1963461"/>
                </a:lnTo>
                <a:cubicBezTo>
                  <a:pt x="1302685" y="1994384"/>
                  <a:pt x="1327753" y="2019452"/>
                  <a:pt x="1358676" y="2019452"/>
                </a:cubicBezTo>
                <a:lnTo>
                  <a:pt x="1582634" y="2019452"/>
                </a:lnTo>
                <a:cubicBezTo>
                  <a:pt x="1613557" y="2019452"/>
                  <a:pt x="1638625" y="1994384"/>
                  <a:pt x="1638625" y="1963461"/>
                </a:cubicBezTo>
                <a:lnTo>
                  <a:pt x="1638625" y="1739503"/>
                </a:lnTo>
                <a:cubicBezTo>
                  <a:pt x="1638625" y="1708580"/>
                  <a:pt x="1613557" y="1683512"/>
                  <a:pt x="1582634" y="1683512"/>
                </a:cubicBezTo>
                <a:close/>
                <a:moveTo>
                  <a:pt x="837062" y="1683512"/>
                </a:moveTo>
                <a:cubicBezTo>
                  <a:pt x="806139" y="1683512"/>
                  <a:pt x="781071" y="1708580"/>
                  <a:pt x="781071" y="1739503"/>
                </a:cubicBezTo>
                <a:lnTo>
                  <a:pt x="781071" y="1963461"/>
                </a:lnTo>
                <a:cubicBezTo>
                  <a:pt x="781071" y="1994384"/>
                  <a:pt x="806139" y="2019452"/>
                  <a:pt x="837062" y="2019452"/>
                </a:cubicBezTo>
                <a:lnTo>
                  <a:pt x="1061020" y="2019452"/>
                </a:lnTo>
                <a:cubicBezTo>
                  <a:pt x="1091943" y="2019452"/>
                  <a:pt x="1117011" y="1994384"/>
                  <a:pt x="1117011" y="1963461"/>
                </a:cubicBezTo>
                <a:lnTo>
                  <a:pt x="1117011" y="1739503"/>
                </a:lnTo>
                <a:cubicBezTo>
                  <a:pt x="1117011" y="1708580"/>
                  <a:pt x="1091943" y="1683512"/>
                  <a:pt x="1061020" y="1683512"/>
                </a:cubicBezTo>
                <a:close/>
                <a:moveTo>
                  <a:pt x="315448" y="1683512"/>
                </a:moveTo>
                <a:cubicBezTo>
                  <a:pt x="284525" y="1683512"/>
                  <a:pt x="259457" y="1708580"/>
                  <a:pt x="259457" y="1739503"/>
                </a:cubicBezTo>
                <a:lnTo>
                  <a:pt x="259457" y="1963461"/>
                </a:lnTo>
                <a:cubicBezTo>
                  <a:pt x="259457" y="1994384"/>
                  <a:pt x="284525" y="2019452"/>
                  <a:pt x="315448" y="2019452"/>
                </a:cubicBezTo>
                <a:lnTo>
                  <a:pt x="539406" y="2019452"/>
                </a:lnTo>
                <a:cubicBezTo>
                  <a:pt x="570329" y="2019452"/>
                  <a:pt x="595397" y="1994384"/>
                  <a:pt x="595397" y="1963461"/>
                </a:cubicBezTo>
                <a:lnTo>
                  <a:pt x="595397" y="1739503"/>
                </a:lnTo>
                <a:cubicBezTo>
                  <a:pt x="595397" y="1708580"/>
                  <a:pt x="570329" y="1683512"/>
                  <a:pt x="539406" y="1683512"/>
                </a:cubicBezTo>
                <a:close/>
                <a:moveTo>
                  <a:pt x="1880291" y="1187192"/>
                </a:moveTo>
                <a:cubicBezTo>
                  <a:pt x="1849368" y="1187192"/>
                  <a:pt x="1824300" y="1212260"/>
                  <a:pt x="1824300" y="1243183"/>
                </a:cubicBezTo>
                <a:lnTo>
                  <a:pt x="1824300" y="1467141"/>
                </a:lnTo>
                <a:cubicBezTo>
                  <a:pt x="1824300" y="1498064"/>
                  <a:pt x="1849368" y="1523132"/>
                  <a:pt x="1880291" y="1523132"/>
                </a:cubicBezTo>
                <a:lnTo>
                  <a:pt x="2104249" y="1523132"/>
                </a:lnTo>
                <a:cubicBezTo>
                  <a:pt x="2135172" y="1523132"/>
                  <a:pt x="2160240" y="1498064"/>
                  <a:pt x="2160240" y="1467141"/>
                </a:cubicBezTo>
                <a:lnTo>
                  <a:pt x="2160240" y="1243183"/>
                </a:lnTo>
                <a:cubicBezTo>
                  <a:pt x="2160240" y="1212260"/>
                  <a:pt x="2135172" y="1187192"/>
                  <a:pt x="2104249" y="1187192"/>
                </a:cubicBezTo>
                <a:close/>
                <a:moveTo>
                  <a:pt x="1358676" y="1187192"/>
                </a:moveTo>
                <a:cubicBezTo>
                  <a:pt x="1327753" y="1187192"/>
                  <a:pt x="1302685" y="1212260"/>
                  <a:pt x="1302685" y="1243183"/>
                </a:cubicBezTo>
                <a:lnTo>
                  <a:pt x="1302685" y="1467141"/>
                </a:lnTo>
                <a:cubicBezTo>
                  <a:pt x="1302685" y="1498064"/>
                  <a:pt x="1327753" y="1523132"/>
                  <a:pt x="1358676" y="1523132"/>
                </a:cubicBezTo>
                <a:lnTo>
                  <a:pt x="1582634" y="1523132"/>
                </a:lnTo>
                <a:cubicBezTo>
                  <a:pt x="1613557" y="1523132"/>
                  <a:pt x="1638625" y="1498064"/>
                  <a:pt x="1638625" y="1467141"/>
                </a:cubicBezTo>
                <a:lnTo>
                  <a:pt x="1638625" y="1243183"/>
                </a:lnTo>
                <a:cubicBezTo>
                  <a:pt x="1638625" y="1212260"/>
                  <a:pt x="1613557" y="1187192"/>
                  <a:pt x="1582634" y="1187192"/>
                </a:cubicBezTo>
                <a:close/>
                <a:moveTo>
                  <a:pt x="837062" y="1187192"/>
                </a:moveTo>
                <a:cubicBezTo>
                  <a:pt x="806139" y="1187192"/>
                  <a:pt x="781071" y="1212260"/>
                  <a:pt x="781071" y="1243183"/>
                </a:cubicBezTo>
                <a:lnTo>
                  <a:pt x="781071" y="1467141"/>
                </a:lnTo>
                <a:cubicBezTo>
                  <a:pt x="781071" y="1498064"/>
                  <a:pt x="806139" y="1523132"/>
                  <a:pt x="837062" y="1523132"/>
                </a:cubicBezTo>
                <a:lnTo>
                  <a:pt x="1061020" y="1523132"/>
                </a:lnTo>
                <a:cubicBezTo>
                  <a:pt x="1091943" y="1523132"/>
                  <a:pt x="1117011" y="1498064"/>
                  <a:pt x="1117011" y="1467141"/>
                </a:cubicBezTo>
                <a:lnTo>
                  <a:pt x="1117011" y="1243183"/>
                </a:lnTo>
                <a:cubicBezTo>
                  <a:pt x="1117011" y="1212260"/>
                  <a:pt x="1091943" y="1187192"/>
                  <a:pt x="1061020" y="1187192"/>
                </a:cubicBezTo>
                <a:close/>
                <a:moveTo>
                  <a:pt x="315448" y="1187192"/>
                </a:moveTo>
                <a:cubicBezTo>
                  <a:pt x="284525" y="1187192"/>
                  <a:pt x="259457" y="1212260"/>
                  <a:pt x="259457" y="1243183"/>
                </a:cubicBezTo>
                <a:lnTo>
                  <a:pt x="259457" y="1467141"/>
                </a:lnTo>
                <a:cubicBezTo>
                  <a:pt x="259457" y="1498064"/>
                  <a:pt x="284525" y="1523132"/>
                  <a:pt x="315448" y="1523132"/>
                </a:cubicBezTo>
                <a:lnTo>
                  <a:pt x="539406" y="1523132"/>
                </a:lnTo>
                <a:cubicBezTo>
                  <a:pt x="570329" y="1523132"/>
                  <a:pt x="595397" y="1498064"/>
                  <a:pt x="595397" y="1467141"/>
                </a:cubicBezTo>
                <a:lnTo>
                  <a:pt x="595397" y="1243183"/>
                </a:lnTo>
                <a:cubicBezTo>
                  <a:pt x="595397" y="1212260"/>
                  <a:pt x="570329" y="1187192"/>
                  <a:pt x="539406" y="1187192"/>
                </a:cubicBezTo>
                <a:close/>
                <a:moveTo>
                  <a:pt x="348041" y="163575"/>
                </a:moveTo>
                <a:cubicBezTo>
                  <a:pt x="275130" y="163575"/>
                  <a:pt x="216024" y="222681"/>
                  <a:pt x="216024" y="295592"/>
                </a:cubicBezTo>
                <a:lnTo>
                  <a:pt x="216024" y="823646"/>
                </a:lnTo>
                <a:cubicBezTo>
                  <a:pt x="216024" y="896557"/>
                  <a:pt x="275130" y="955663"/>
                  <a:pt x="348041" y="955663"/>
                </a:cubicBezTo>
                <a:lnTo>
                  <a:pt x="2100231" y="955663"/>
                </a:lnTo>
                <a:cubicBezTo>
                  <a:pt x="2173142" y="955663"/>
                  <a:pt x="2232248" y="896557"/>
                  <a:pt x="2232248" y="823646"/>
                </a:cubicBezTo>
                <a:lnTo>
                  <a:pt x="2232248" y="295592"/>
                </a:lnTo>
                <a:cubicBezTo>
                  <a:pt x="2232248" y="222681"/>
                  <a:pt x="2173142" y="163575"/>
                  <a:pt x="2100231" y="163575"/>
                </a:cubicBezTo>
                <a:close/>
                <a:moveTo>
                  <a:pt x="265172" y="0"/>
                </a:moveTo>
                <a:lnTo>
                  <a:pt x="2183100" y="0"/>
                </a:lnTo>
                <a:cubicBezTo>
                  <a:pt x="2329550" y="0"/>
                  <a:pt x="2448272" y="118722"/>
                  <a:pt x="2448272" y="265172"/>
                </a:cubicBezTo>
                <a:lnTo>
                  <a:pt x="2448272" y="2974828"/>
                </a:lnTo>
                <a:cubicBezTo>
                  <a:pt x="2448272" y="3121278"/>
                  <a:pt x="2329550" y="3240000"/>
                  <a:pt x="2183100" y="3240000"/>
                </a:cubicBezTo>
                <a:lnTo>
                  <a:pt x="265172" y="3240000"/>
                </a:lnTo>
                <a:cubicBezTo>
                  <a:pt x="118722" y="3240000"/>
                  <a:pt x="0" y="3121278"/>
                  <a:pt x="0" y="2974828"/>
                </a:cubicBezTo>
                <a:lnTo>
                  <a:pt x="0" y="265172"/>
                </a:lnTo>
                <a:cubicBezTo>
                  <a:pt x="0" y="118722"/>
                  <a:pt x="118722" y="0"/>
                  <a:pt x="26517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24" name="Rectangle 16">
            <a:extLst>
              <a:ext uri="{FF2B5EF4-FFF2-40B4-BE49-F238E27FC236}">
                <a16:creationId xmlns:a16="http://schemas.microsoft.com/office/drawing/2014/main" id="{F1B1338F-0CC6-4275-A7E6-2CC620E14971}"/>
              </a:ext>
            </a:extLst>
          </p:cNvPr>
          <p:cNvSpPr/>
          <p:nvPr/>
        </p:nvSpPr>
        <p:spPr>
          <a:xfrm rot="2700000">
            <a:off x="2356852" y="5664758"/>
            <a:ext cx="265920" cy="476745"/>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44" name="Parallelogram 30">
            <a:extLst>
              <a:ext uri="{FF2B5EF4-FFF2-40B4-BE49-F238E27FC236}">
                <a16:creationId xmlns:a16="http://schemas.microsoft.com/office/drawing/2014/main" id="{75BC34E8-96E4-387A-0FBD-BCF40B720132}"/>
              </a:ext>
            </a:extLst>
          </p:cNvPr>
          <p:cNvSpPr/>
          <p:nvPr/>
        </p:nvSpPr>
        <p:spPr>
          <a:xfrm flipH="1">
            <a:off x="3190768" y="5674659"/>
            <a:ext cx="382777" cy="469143"/>
          </a:xfrm>
          <a:custGeom>
            <a:avLst/>
            <a:gdLst/>
            <a:ahLst/>
            <a:cxnLst/>
            <a:rect l="l" t="t" r="r" b="b"/>
            <a:pathLst>
              <a:path w="3240000" h="3248012">
                <a:moveTo>
                  <a:pt x="712553" y="858820"/>
                </a:moveTo>
                <a:cubicBezTo>
                  <a:pt x="727950" y="858820"/>
                  <a:pt x="743348" y="864694"/>
                  <a:pt x="755096" y="876443"/>
                </a:cubicBezTo>
                <a:lnTo>
                  <a:pt x="1193671" y="1315016"/>
                </a:lnTo>
                <a:lnTo>
                  <a:pt x="1509169" y="999517"/>
                </a:lnTo>
                <a:cubicBezTo>
                  <a:pt x="1509517" y="999169"/>
                  <a:pt x="1509868" y="998827"/>
                  <a:pt x="1510414" y="998691"/>
                </a:cubicBezTo>
                <a:lnTo>
                  <a:pt x="1518932" y="988592"/>
                </a:lnTo>
                <a:cubicBezTo>
                  <a:pt x="1531945" y="978263"/>
                  <a:pt x="1547912" y="974188"/>
                  <a:pt x="1563209" y="975946"/>
                </a:cubicBezTo>
                <a:cubicBezTo>
                  <a:pt x="1578505" y="977705"/>
                  <a:pt x="1593131" y="985299"/>
                  <a:pt x="1603459" y="998313"/>
                </a:cubicBezTo>
                <a:lnTo>
                  <a:pt x="1892346" y="1362277"/>
                </a:lnTo>
                <a:lnTo>
                  <a:pt x="2149759" y="1177067"/>
                </a:lnTo>
                <a:lnTo>
                  <a:pt x="2151621" y="1174867"/>
                </a:lnTo>
                <a:cubicBezTo>
                  <a:pt x="2159033" y="1169006"/>
                  <a:pt x="2167397" y="1165168"/>
                  <a:pt x="2176160" y="1163802"/>
                </a:cubicBezTo>
                <a:cubicBezTo>
                  <a:pt x="2177188" y="1163485"/>
                  <a:pt x="2178237" y="1163269"/>
                  <a:pt x="2179375" y="1163558"/>
                </a:cubicBezTo>
                <a:cubicBezTo>
                  <a:pt x="2184768" y="1161771"/>
                  <a:pt x="2190389" y="1161654"/>
                  <a:pt x="2195921" y="1162300"/>
                </a:cubicBezTo>
                <a:cubicBezTo>
                  <a:pt x="2196662" y="1162386"/>
                  <a:pt x="2197402" y="1162487"/>
                  <a:pt x="2198081" y="1162987"/>
                </a:cubicBezTo>
                <a:cubicBezTo>
                  <a:pt x="2202197" y="1163290"/>
                  <a:pt x="2206218" y="1164270"/>
                  <a:pt x="2209739" y="1166702"/>
                </a:cubicBezTo>
                <a:cubicBezTo>
                  <a:pt x="2213116" y="1166857"/>
                  <a:pt x="2216051" y="1168231"/>
                  <a:pt x="2218766" y="1170038"/>
                </a:cubicBezTo>
                <a:cubicBezTo>
                  <a:pt x="2225342" y="1173160"/>
                  <a:pt x="2231151" y="1177875"/>
                  <a:pt x="2235489" y="1184194"/>
                </a:cubicBezTo>
                <a:lnTo>
                  <a:pt x="2236132" y="1184737"/>
                </a:lnTo>
                <a:lnTo>
                  <a:pt x="2236287" y="1184934"/>
                </a:lnTo>
                <a:lnTo>
                  <a:pt x="2238712" y="1187183"/>
                </a:lnTo>
                <a:cubicBezTo>
                  <a:pt x="2239115" y="1187744"/>
                  <a:pt x="2239507" y="1188310"/>
                  <a:pt x="2239574" y="1189090"/>
                </a:cubicBezTo>
                <a:lnTo>
                  <a:pt x="2540580" y="1569705"/>
                </a:lnTo>
                <a:cubicBezTo>
                  <a:pt x="2561191" y="1595768"/>
                  <a:pt x="2556772" y="1633604"/>
                  <a:pt x="2530710" y="1654215"/>
                </a:cubicBezTo>
                <a:cubicBezTo>
                  <a:pt x="2504647" y="1674827"/>
                  <a:pt x="2466811" y="1670408"/>
                  <a:pt x="2446199" y="1644345"/>
                </a:cubicBezTo>
                <a:lnTo>
                  <a:pt x="2177884" y="1305067"/>
                </a:lnTo>
                <a:lnTo>
                  <a:pt x="1934804" y="1479967"/>
                </a:lnTo>
                <a:cubicBezTo>
                  <a:pt x="1927367" y="1485317"/>
                  <a:pt x="1919123" y="1488726"/>
                  <a:pt x="1910598" y="1489881"/>
                </a:cubicBezTo>
                <a:cubicBezTo>
                  <a:pt x="1885257" y="1507791"/>
                  <a:pt x="1850121" y="1502627"/>
                  <a:pt x="1830495" y="1477903"/>
                </a:cubicBezTo>
                <a:lnTo>
                  <a:pt x="1551924" y="1126933"/>
                </a:lnTo>
                <a:lnTo>
                  <a:pt x="1239041" y="1439816"/>
                </a:lnTo>
                <a:cubicBezTo>
                  <a:pt x="1226569" y="1452288"/>
                  <a:pt x="1209983" y="1458139"/>
                  <a:pt x="1193674" y="1456888"/>
                </a:cubicBezTo>
                <a:cubicBezTo>
                  <a:pt x="1177363" y="1458142"/>
                  <a:pt x="1160774" y="1452290"/>
                  <a:pt x="1148301" y="1439816"/>
                </a:cubicBezTo>
                <a:lnTo>
                  <a:pt x="670011" y="961527"/>
                </a:lnTo>
                <a:cubicBezTo>
                  <a:pt x="646515" y="938031"/>
                  <a:pt x="646515" y="899938"/>
                  <a:pt x="670011" y="876442"/>
                </a:cubicBezTo>
                <a:cubicBezTo>
                  <a:pt x="681760" y="864694"/>
                  <a:pt x="697157" y="858820"/>
                  <a:pt x="712553" y="858820"/>
                </a:cubicBezTo>
                <a:close/>
                <a:moveTo>
                  <a:pt x="2790000" y="699581"/>
                </a:moveTo>
                <a:lnTo>
                  <a:pt x="450000" y="699581"/>
                </a:lnTo>
                <a:lnTo>
                  <a:pt x="450000" y="1851581"/>
                </a:lnTo>
                <a:lnTo>
                  <a:pt x="2790000" y="1851581"/>
                </a:lnTo>
                <a:close/>
                <a:moveTo>
                  <a:pt x="2987972" y="519497"/>
                </a:moveTo>
                <a:lnTo>
                  <a:pt x="2987972" y="2031665"/>
                </a:lnTo>
                <a:lnTo>
                  <a:pt x="252028" y="2031665"/>
                </a:lnTo>
                <a:lnTo>
                  <a:pt x="252028" y="519497"/>
                </a:lnTo>
                <a:close/>
                <a:moveTo>
                  <a:pt x="1620000" y="0"/>
                </a:moveTo>
                <a:cubicBezTo>
                  <a:pt x="1540462" y="0"/>
                  <a:pt x="1475984" y="64478"/>
                  <a:pt x="1475984" y="144016"/>
                </a:cubicBezTo>
                <a:lnTo>
                  <a:pt x="1475984" y="267469"/>
                </a:lnTo>
                <a:lnTo>
                  <a:pt x="0" y="267469"/>
                </a:lnTo>
                <a:lnTo>
                  <a:pt x="0" y="2283693"/>
                </a:lnTo>
                <a:lnTo>
                  <a:pt x="852101" y="2283693"/>
                </a:lnTo>
                <a:lnTo>
                  <a:pt x="323771" y="3248012"/>
                </a:lnTo>
                <a:lnTo>
                  <a:pt x="621526" y="3248012"/>
                </a:lnTo>
                <a:lnTo>
                  <a:pt x="1149856" y="2283693"/>
                </a:lnTo>
                <a:lnTo>
                  <a:pt x="2090146" y="2283693"/>
                </a:lnTo>
                <a:lnTo>
                  <a:pt x="2618476" y="3248012"/>
                </a:lnTo>
                <a:lnTo>
                  <a:pt x="2916231" y="3248012"/>
                </a:lnTo>
                <a:lnTo>
                  <a:pt x="2387901" y="2283693"/>
                </a:lnTo>
                <a:lnTo>
                  <a:pt x="3240000" y="2283693"/>
                </a:lnTo>
                <a:lnTo>
                  <a:pt x="3240000" y="267469"/>
                </a:lnTo>
                <a:lnTo>
                  <a:pt x="1764016" y="267469"/>
                </a:lnTo>
                <a:lnTo>
                  <a:pt x="1764016" y="144016"/>
                </a:lnTo>
                <a:cubicBezTo>
                  <a:pt x="1764016" y="64478"/>
                  <a:pt x="1699538" y="0"/>
                  <a:pt x="1620000" y="0"/>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solidFill>
                <a:schemeClr val="bg1"/>
              </a:solidFill>
            </a:endParaRPr>
          </a:p>
        </p:txBody>
      </p:sp>
      <p:sp>
        <p:nvSpPr>
          <p:cNvPr id="45" name="Rectangle 9">
            <a:extLst>
              <a:ext uri="{FF2B5EF4-FFF2-40B4-BE49-F238E27FC236}">
                <a16:creationId xmlns:a16="http://schemas.microsoft.com/office/drawing/2014/main" id="{5445E1A5-907D-6479-9F97-839E164DC7C6}"/>
              </a:ext>
            </a:extLst>
          </p:cNvPr>
          <p:cNvSpPr/>
          <p:nvPr/>
        </p:nvSpPr>
        <p:spPr>
          <a:xfrm>
            <a:off x="4132157" y="5662458"/>
            <a:ext cx="439196" cy="408848"/>
          </a:xfrm>
          <a:custGeom>
            <a:avLst/>
            <a:gdLst/>
            <a:ahLst/>
            <a:cxnLst/>
            <a:rect l="l" t="t" r="r" b="b"/>
            <a:pathLst>
              <a:path w="3228210" h="3222968">
                <a:moveTo>
                  <a:pt x="1619999" y="642446"/>
                </a:moveTo>
                <a:lnTo>
                  <a:pt x="2664115" y="1686562"/>
                </a:lnTo>
                <a:lnTo>
                  <a:pt x="2664116" y="1686562"/>
                </a:lnTo>
                <a:lnTo>
                  <a:pt x="2664116" y="3222968"/>
                </a:lnTo>
                <a:lnTo>
                  <a:pt x="2015013" y="3222968"/>
                </a:lnTo>
                <a:lnTo>
                  <a:pt x="2015013" y="2511495"/>
                </a:lnTo>
                <a:cubicBezTo>
                  <a:pt x="2015013" y="2399422"/>
                  <a:pt x="1924159" y="2308568"/>
                  <a:pt x="1812086" y="2308568"/>
                </a:cubicBezTo>
                <a:lnTo>
                  <a:pt x="1427912" y="2308568"/>
                </a:lnTo>
                <a:cubicBezTo>
                  <a:pt x="1315839" y="2308568"/>
                  <a:pt x="1224985" y="2399422"/>
                  <a:pt x="1224985" y="2511495"/>
                </a:cubicBezTo>
                <a:lnTo>
                  <a:pt x="1224985" y="3222968"/>
                </a:lnTo>
                <a:lnTo>
                  <a:pt x="575882" y="3222968"/>
                </a:lnTo>
                <a:lnTo>
                  <a:pt x="575882" y="1686562"/>
                </a:lnTo>
                <a:lnTo>
                  <a:pt x="575884" y="1686562"/>
                </a:lnTo>
                <a:close/>
                <a:moveTo>
                  <a:pt x="509997" y="122689"/>
                </a:moveTo>
                <a:lnTo>
                  <a:pt x="942045" y="122689"/>
                </a:lnTo>
                <a:lnTo>
                  <a:pt x="942045" y="542556"/>
                </a:lnTo>
                <a:lnTo>
                  <a:pt x="509997" y="974604"/>
                </a:lnTo>
                <a:close/>
                <a:moveTo>
                  <a:pt x="1620001" y="7099"/>
                </a:moveTo>
                <a:lnTo>
                  <a:pt x="3228210" y="1686560"/>
                </a:lnTo>
                <a:lnTo>
                  <a:pt x="2900441" y="1686560"/>
                </a:lnTo>
                <a:lnTo>
                  <a:pt x="1620001" y="349390"/>
                </a:lnTo>
                <a:close/>
                <a:moveTo>
                  <a:pt x="1619999" y="0"/>
                </a:moveTo>
                <a:lnTo>
                  <a:pt x="1619999" y="342291"/>
                </a:lnTo>
                <a:lnTo>
                  <a:pt x="330172" y="1679462"/>
                </a:lnTo>
                <a:lnTo>
                  <a:pt x="0" y="1679462"/>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3" name="Rectangle 1">
            <a:extLst>
              <a:ext uri="{FF2B5EF4-FFF2-40B4-BE49-F238E27FC236}">
                <a16:creationId xmlns:a16="http://schemas.microsoft.com/office/drawing/2014/main" id="{F4B16AB6-4EAA-CE03-8BA1-926432D04586}"/>
              </a:ext>
            </a:extLst>
          </p:cNvPr>
          <p:cNvSpPr>
            <a:spLocks noChangeArrowheads="1"/>
          </p:cNvSpPr>
          <p:nvPr/>
        </p:nvSpPr>
        <p:spPr bwMode="auto">
          <a:xfrm>
            <a:off x="537448" y="1101816"/>
            <a:ext cx="8937062" cy="48013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Arial" panose="020B0604020202020204" pitchFamily="34" charset="0"/>
              </a:rPr>
              <a:t>Model: "sequential"</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Arial" panose="020B0604020202020204" pitchFamily="34" charset="0"/>
              </a:rPr>
              <a:t>_________________________________________________________________</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Arial" panose="020B0604020202020204" pitchFamily="34" charset="0"/>
              </a:rPr>
              <a:t> Layer (type)                Output Shape              Param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Arial" panose="020B0604020202020204" pitchFamily="34" charset="0"/>
              </a:rPr>
              <a:t> hidden1 (Dense)             (None, 128)               1792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Arial" panose="020B0604020202020204" pitchFamily="34" charset="0"/>
              </a:rPr>
              <a:t> hidden2 (Dense)             (None, 256)               33024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Arial" panose="020B0604020202020204" pitchFamily="34" charset="0"/>
              </a:rPr>
              <a:t> hidden3 (Dense)             (None, 256)               65792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Arial" panose="020B0604020202020204" pitchFamily="34" charset="0"/>
              </a:rPr>
              <a:t> output (Dense)              (None, 161)               41377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Arial" panose="020B0604020202020204" pitchFamily="34" charset="0"/>
              </a:rPr>
              <a:t>Total params: 141,985</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Arial" panose="020B0604020202020204" pitchFamily="34" charset="0"/>
              </a:rPr>
              <a:t>Trainable params: 141,985</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Arial" panose="020B0604020202020204" pitchFamily="34" charset="0"/>
              </a:rPr>
              <a:t>Non-trainable params: 0</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Arial" panose="020B0604020202020204" pitchFamily="34" charset="0"/>
              </a:rPr>
              <a:t>_________________________________________________________________</a:t>
            </a:r>
          </a:p>
        </p:txBody>
      </p:sp>
    </p:spTree>
    <p:extLst>
      <p:ext uri="{BB962C8B-B14F-4D97-AF65-F5344CB8AC3E}">
        <p14:creationId xmlns:p14="http://schemas.microsoft.com/office/powerpoint/2010/main" val="42499142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dirty="0">
                <a:latin typeface="Vijaya" panose="02020604020202020204" pitchFamily="18" charset="0"/>
                <a:cs typeface="Vijaya" panose="02020604020202020204" pitchFamily="18" charset="0"/>
              </a:rPr>
              <a:t>Model #3 Loss</a:t>
            </a:r>
          </a:p>
        </p:txBody>
      </p:sp>
      <p:sp>
        <p:nvSpPr>
          <p:cNvPr id="23" name="Rounded Rectangle 10">
            <a:extLst>
              <a:ext uri="{FF2B5EF4-FFF2-40B4-BE49-F238E27FC236}">
                <a16:creationId xmlns:a16="http://schemas.microsoft.com/office/drawing/2014/main" id="{373610AB-10CC-4D95-B7FC-AE70B18385ED}"/>
              </a:ext>
            </a:extLst>
          </p:cNvPr>
          <p:cNvSpPr/>
          <p:nvPr/>
        </p:nvSpPr>
        <p:spPr>
          <a:xfrm>
            <a:off x="1399020" y="5734954"/>
            <a:ext cx="254160" cy="336352"/>
          </a:xfrm>
          <a:custGeom>
            <a:avLst/>
            <a:gdLst/>
            <a:ahLst/>
            <a:cxnLst/>
            <a:rect l="l" t="t" r="r" b="b"/>
            <a:pathLst>
              <a:path w="2448272" h="3240000">
                <a:moveTo>
                  <a:pt x="1358676" y="2676152"/>
                </a:moveTo>
                <a:cubicBezTo>
                  <a:pt x="1327753" y="2676152"/>
                  <a:pt x="1302685" y="2701220"/>
                  <a:pt x="1302685" y="2732143"/>
                </a:cubicBezTo>
                <a:lnTo>
                  <a:pt x="1302685" y="2956101"/>
                </a:lnTo>
                <a:cubicBezTo>
                  <a:pt x="1302685" y="2987024"/>
                  <a:pt x="1327753" y="3012092"/>
                  <a:pt x="1358676" y="3012092"/>
                </a:cubicBezTo>
                <a:lnTo>
                  <a:pt x="1582634" y="3012092"/>
                </a:lnTo>
                <a:cubicBezTo>
                  <a:pt x="1613557" y="3012092"/>
                  <a:pt x="1638625" y="2987024"/>
                  <a:pt x="1638625" y="2956101"/>
                </a:cubicBezTo>
                <a:lnTo>
                  <a:pt x="1638625" y="2732143"/>
                </a:lnTo>
                <a:cubicBezTo>
                  <a:pt x="1638625" y="2701220"/>
                  <a:pt x="1613557" y="2676152"/>
                  <a:pt x="1582634" y="2676152"/>
                </a:cubicBezTo>
                <a:close/>
                <a:moveTo>
                  <a:pt x="837062" y="2676152"/>
                </a:moveTo>
                <a:cubicBezTo>
                  <a:pt x="806139" y="2676152"/>
                  <a:pt x="781071" y="2701220"/>
                  <a:pt x="781071" y="2732143"/>
                </a:cubicBezTo>
                <a:lnTo>
                  <a:pt x="781071" y="2956101"/>
                </a:lnTo>
                <a:cubicBezTo>
                  <a:pt x="781071" y="2987024"/>
                  <a:pt x="806139" y="3012092"/>
                  <a:pt x="837062" y="3012092"/>
                </a:cubicBezTo>
                <a:lnTo>
                  <a:pt x="1061020" y="3012092"/>
                </a:lnTo>
                <a:cubicBezTo>
                  <a:pt x="1091943" y="3012092"/>
                  <a:pt x="1117011" y="2987024"/>
                  <a:pt x="1117011" y="2956101"/>
                </a:cubicBezTo>
                <a:lnTo>
                  <a:pt x="1117011" y="2732143"/>
                </a:lnTo>
                <a:cubicBezTo>
                  <a:pt x="1117011" y="2701220"/>
                  <a:pt x="1091943" y="2676152"/>
                  <a:pt x="1061020" y="2676152"/>
                </a:cubicBezTo>
                <a:close/>
                <a:moveTo>
                  <a:pt x="315448" y="2676152"/>
                </a:moveTo>
                <a:cubicBezTo>
                  <a:pt x="284525" y="2676152"/>
                  <a:pt x="259457" y="2701220"/>
                  <a:pt x="259457" y="2732143"/>
                </a:cubicBezTo>
                <a:lnTo>
                  <a:pt x="259457" y="2956101"/>
                </a:lnTo>
                <a:cubicBezTo>
                  <a:pt x="259457" y="2987024"/>
                  <a:pt x="284525" y="3012092"/>
                  <a:pt x="315448" y="3012092"/>
                </a:cubicBezTo>
                <a:lnTo>
                  <a:pt x="539406" y="3012092"/>
                </a:lnTo>
                <a:cubicBezTo>
                  <a:pt x="570329" y="3012092"/>
                  <a:pt x="595397" y="2987024"/>
                  <a:pt x="595397" y="2956101"/>
                </a:cubicBezTo>
                <a:lnTo>
                  <a:pt x="595397" y="2732143"/>
                </a:lnTo>
                <a:cubicBezTo>
                  <a:pt x="595397" y="2701220"/>
                  <a:pt x="570329" y="2676152"/>
                  <a:pt x="539406" y="2676152"/>
                </a:cubicBezTo>
                <a:close/>
                <a:moveTo>
                  <a:pt x="1880291" y="2179832"/>
                </a:moveTo>
                <a:cubicBezTo>
                  <a:pt x="1849368" y="2179832"/>
                  <a:pt x="1824300" y="2204900"/>
                  <a:pt x="1824300" y="2235823"/>
                </a:cubicBezTo>
                <a:lnTo>
                  <a:pt x="1824300" y="2956101"/>
                </a:lnTo>
                <a:cubicBezTo>
                  <a:pt x="1824300" y="2987024"/>
                  <a:pt x="1849368" y="3012092"/>
                  <a:pt x="1880291" y="3012092"/>
                </a:cubicBezTo>
                <a:lnTo>
                  <a:pt x="2104249" y="3012092"/>
                </a:lnTo>
                <a:cubicBezTo>
                  <a:pt x="2135172" y="3012092"/>
                  <a:pt x="2160240" y="2987024"/>
                  <a:pt x="2160240" y="2956101"/>
                </a:cubicBezTo>
                <a:lnTo>
                  <a:pt x="2160240" y="2235823"/>
                </a:lnTo>
                <a:cubicBezTo>
                  <a:pt x="2160240" y="2204900"/>
                  <a:pt x="2135172" y="2179832"/>
                  <a:pt x="2104249" y="2179832"/>
                </a:cubicBezTo>
                <a:close/>
                <a:moveTo>
                  <a:pt x="1358676" y="2179832"/>
                </a:moveTo>
                <a:cubicBezTo>
                  <a:pt x="1327753" y="2179832"/>
                  <a:pt x="1302685" y="2204900"/>
                  <a:pt x="1302685" y="2235823"/>
                </a:cubicBezTo>
                <a:lnTo>
                  <a:pt x="1302685" y="2459781"/>
                </a:lnTo>
                <a:cubicBezTo>
                  <a:pt x="1302685" y="2490704"/>
                  <a:pt x="1327753" y="2515772"/>
                  <a:pt x="1358676" y="2515772"/>
                </a:cubicBezTo>
                <a:lnTo>
                  <a:pt x="1582634" y="2515772"/>
                </a:lnTo>
                <a:cubicBezTo>
                  <a:pt x="1613557" y="2515772"/>
                  <a:pt x="1638625" y="2490704"/>
                  <a:pt x="1638625" y="2459781"/>
                </a:cubicBezTo>
                <a:lnTo>
                  <a:pt x="1638625" y="2235823"/>
                </a:lnTo>
                <a:cubicBezTo>
                  <a:pt x="1638625" y="2204900"/>
                  <a:pt x="1613557" y="2179832"/>
                  <a:pt x="1582634" y="2179832"/>
                </a:cubicBezTo>
                <a:close/>
                <a:moveTo>
                  <a:pt x="837062" y="2179832"/>
                </a:moveTo>
                <a:cubicBezTo>
                  <a:pt x="806139" y="2179832"/>
                  <a:pt x="781071" y="2204900"/>
                  <a:pt x="781071" y="2235823"/>
                </a:cubicBezTo>
                <a:lnTo>
                  <a:pt x="781071" y="2459781"/>
                </a:lnTo>
                <a:cubicBezTo>
                  <a:pt x="781071" y="2490704"/>
                  <a:pt x="806139" y="2515772"/>
                  <a:pt x="837062" y="2515772"/>
                </a:cubicBezTo>
                <a:lnTo>
                  <a:pt x="1061020" y="2515772"/>
                </a:lnTo>
                <a:cubicBezTo>
                  <a:pt x="1091943" y="2515772"/>
                  <a:pt x="1117011" y="2490704"/>
                  <a:pt x="1117011" y="2459781"/>
                </a:cubicBezTo>
                <a:lnTo>
                  <a:pt x="1117011" y="2235823"/>
                </a:lnTo>
                <a:cubicBezTo>
                  <a:pt x="1117011" y="2204900"/>
                  <a:pt x="1091943" y="2179832"/>
                  <a:pt x="1061020" y="2179832"/>
                </a:cubicBezTo>
                <a:close/>
                <a:moveTo>
                  <a:pt x="315448" y="2179832"/>
                </a:moveTo>
                <a:cubicBezTo>
                  <a:pt x="284525" y="2179832"/>
                  <a:pt x="259457" y="2204900"/>
                  <a:pt x="259457" y="2235823"/>
                </a:cubicBezTo>
                <a:lnTo>
                  <a:pt x="259457" y="2459781"/>
                </a:lnTo>
                <a:cubicBezTo>
                  <a:pt x="259457" y="2490704"/>
                  <a:pt x="284525" y="2515772"/>
                  <a:pt x="315448" y="2515772"/>
                </a:cubicBezTo>
                <a:lnTo>
                  <a:pt x="539406" y="2515772"/>
                </a:lnTo>
                <a:cubicBezTo>
                  <a:pt x="570329" y="2515772"/>
                  <a:pt x="595397" y="2490704"/>
                  <a:pt x="595397" y="2459781"/>
                </a:cubicBezTo>
                <a:lnTo>
                  <a:pt x="595397" y="2235823"/>
                </a:lnTo>
                <a:cubicBezTo>
                  <a:pt x="595397" y="2204900"/>
                  <a:pt x="570329" y="2179832"/>
                  <a:pt x="539406" y="2179832"/>
                </a:cubicBezTo>
                <a:close/>
                <a:moveTo>
                  <a:pt x="1880291" y="1683512"/>
                </a:moveTo>
                <a:cubicBezTo>
                  <a:pt x="1849368" y="1683512"/>
                  <a:pt x="1824300" y="1708580"/>
                  <a:pt x="1824300" y="1739503"/>
                </a:cubicBezTo>
                <a:lnTo>
                  <a:pt x="1824300" y="1963461"/>
                </a:lnTo>
                <a:cubicBezTo>
                  <a:pt x="1824300" y="1994384"/>
                  <a:pt x="1849368" y="2019452"/>
                  <a:pt x="1880291" y="2019452"/>
                </a:cubicBezTo>
                <a:lnTo>
                  <a:pt x="2104249" y="2019452"/>
                </a:lnTo>
                <a:cubicBezTo>
                  <a:pt x="2135172" y="2019452"/>
                  <a:pt x="2160240" y="1994384"/>
                  <a:pt x="2160240" y="1963461"/>
                </a:cubicBezTo>
                <a:lnTo>
                  <a:pt x="2160240" y="1739503"/>
                </a:lnTo>
                <a:cubicBezTo>
                  <a:pt x="2160240" y="1708580"/>
                  <a:pt x="2135172" y="1683512"/>
                  <a:pt x="2104249" y="1683512"/>
                </a:cubicBezTo>
                <a:close/>
                <a:moveTo>
                  <a:pt x="1358676" y="1683512"/>
                </a:moveTo>
                <a:cubicBezTo>
                  <a:pt x="1327753" y="1683512"/>
                  <a:pt x="1302685" y="1708580"/>
                  <a:pt x="1302685" y="1739503"/>
                </a:cubicBezTo>
                <a:lnTo>
                  <a:pt x="1302685" y="1963461"/>
                </a:lnTo>
                <a:cubicBezTo>
                  <a:pt x="1302685" y="1994384"/>
                  <a:pt x="1327753" y="2019452"/>
                  <a:pt x="1358676" y="2019452"/>
                </a:cubicBezTo>
                <a:lnTo>
                  <a:pt x="1582634" y="2019452"/>
                </a:lnTo>
                <a:cubicBezTo>
                  <a:pt x="1613557" y="2019452"/>
                  <a:pt x="1638625" y="1994384"/>
                  <a:pt x="1638625" y="1963461"/>
                </a:cubicBezTo>
                <a:lnTo>
                  <a:pt x="1638625" y="1739503"/>
                </a:lnTo>
                <a:cubicBezTo>
                  <a:pt x="1638625" y="1708580"/>
                  <a:pt x="1613557" y="1683512"/>
                  <a:pt x="1582634" y="1683512"/>
                </a:cubicBezTo>
                <a:close/>
                <a:moveTo>
                  <a:pt x="837062" y="1683512"/>
                </a:moveTo>
                <a:cubicBezTo>
                  <a:pt x="806139" y="1683512"/>
                  <a:pt x="781071" y="1708580"/>
                  <a:pt x="781071" y="1739503"/>
                </a:cubicBezTo>
                <a:lnTo>
                  <a:pt x="781071" y="1963461"/>
                </a:lnTo>
                <a:cubicBezTo>
                  <a:pt x="781071" y="1994384"/>
                  <a:pt x="806139" y="2019452"/>
                  <a:pt x="837062" y="2019452"/>
                </a:cubicBezTo>
                <a:lnTo>
                  <a:pt x="1061020" y="2019452"/>
                </a:lnTo>
                <a:cubicBezTo>
                  <a:pt x="1091943" y="2019452"/>
                  <a:pt x="1117011" y="1994384"/>
                  <a:pt x="1117011" y="1963461"/>
                </a:cubicBezTo>
                <a:lnTo>
                  <a:pt x="1117011" y="1739503"/>
                </a:lnTo>
                <a:cubicBezTo>
                  <a:pt x="1117011" y="1708580"/>
                  <a:pt x="1091943" y="1683512"/>
                  <a:pt x="1061020" y="1683512"/>
                </a:cubicBezTo>
                <a:close/>
                <a:moveTo>
                  <a:pt x="315448" y="1683512"/>
                </a:moveTo>
                <a:cubicBezTo>
                  <a:pt x="284525" y="1683512"/>
                  <a:pt x="259457" y="1708580"/>
                  <a:pt x="259457" y="1739503"/>
                </a:cubicBezTo>
                <a:lnTo>
                  <a:pt x="259457" y="1963461"/>
                </a:lnTo>
                <a:cubicBezTo>
                  <a:pt x="259457" y="1994384"/>
                  <a:pt x="284525" y="2019452"/>
                  <a:pt x="315448" y="2019452"/>
                </a:cubicBezTo>
                <a:lnTo>
                  <a:pt x="539406" y="2019452"/>
                </a:lnTo>
                <a:cubicBezTo>
                  <a:pt x="570329" y="2019452"/>
                  <a:pt x="595397" y="1994384"/>
                  <a:pt x="595397" y="1963461"/>
                </a:cubicBezTo>
                <a:lnTo>
                  <a:pt x="595397" y="1739503"/>
                </a:lnTo>
                <a:cubicBezTo>
                  <a:pt x="595397" y="1708580"/>
                  <a:pt x="570329" y="1683512"/>
                  <a:pt x="539406" y="1683512"/>
                </a:cubicBezTo>
                <a:close/>
                <a:moveTo>
                  <a:pt x="1880291" y="1187192"/>
                </a:moveTo>
                <a:cubicBezTo>
                  <a:pt x="1849368" y="1187192"/>
                  <a:pt x="1824300" y="1212260"/>
                  <a:pt x="1824300" y="1243183"/>
                </a:cubicBezTo>
                <a:lnTo>
                  <a:pt x="1824300" y="1467141"/>
                </a:lnTo>
                <a:cubicBezTo>
                  <a:pt x="1824300" y="1498064"/>
                  <a:pt x="1849368" y="1523132"/>
                  <a:pt x="1880291" y="1523132"/>
                </a:cubicBezTo>
                <a:lnTo>
                  <a:pt x="2104249" y="1523132"/>
                </a:lnTo>
                <a:cubicBezTo>
                  <a:pt x="2135172" y="1523132"/>
                  <a:pt x="2160240" y="1498064"/>
                  <a:pt x="2160240" y="1467141"/>
                </a:cubicBezTo>
                <a:lnTo>
                  <a:pt x="2160240" y="1243183"/>
                </a:lnTo>
                <a:cubicBezTo>
                  <a:pt x="2160240" y="1212260"/>
                  <a:pt x="2135172" y="1187192"/>
                  <a:pt x="2104249" y="1187192"/>
                </a:cubicBezTo>
                <a:close/>
                <a:moveTo>
                  <a:pt x="1358676" y="1187192"/>
                </a:moveTo>
                <a:cubicBezTo>
                  <a:pt x="1327753" y="1187192"/>
                  <a:pt x="1302685" y="1212260"/>
                  <a:pt x="1302685" y="1243183"/>
                </a:cubicBezTo>
                <a:lnTo>
                  <a:pt x="1302685" y="1467141"/>
                </a:lnTo>
                <a:cubicBezTo>
                  <a:pt x="1302685" y="1498064"/>
                  <a:pt x="1327753" y="1523132"/>
                  <a:pt x="1358676" y="1523132"/>
                </a:cubicBezTo>
                <a:lnTo>
                  <a:pt x="1582634" y="1523132"/>
                </a:lnTo>
                <a:cubicBezTo>
                  <a:pt x="1613557" y="1523132"/>
                  <a:pt x="1638625" y="1498064"/>
                  <a:pt x="1638625" y="1467141"/>
                </a:cubicBezTo>
                <a:lnTo>
                  <a:pt x="1638625" y="1243183"/>
                </a:lnTo>
                <a:cubicBezTo>
                  <a:pt x="1638625" y="1212260"/>
                  <a:pt x="1613557" y="1187192"/>
                  <a:pt x="1582634" y="1187192"/>
                </a:cubicBezTo>
                <a:close/>
                <a:moveTo>
                  <a:pt x="837062" y="1187192"/>
                </a:moveTo>
                <a:cubicBezTo>
                  <a:pt x="806139" y="1187192"/>
                  <a:pt x="781071" y="1212260"/>
                  <a:pt x="781071" y="1243183"/>
                </a:cubicBezTo>
                <a:lnTo>
                  <a:pt x="781071" y="1467141"/>
                </a:lnTo>
                <a:cubicBezTo>
                  <a:pt x="781071" y="1498064"/>
                  <a:pt x="806139" y="1523132"/>
                  <a:pt x="837062" y="1523132"/>
                </a:cubicBezTo>
                <a:lnTo>
                  <a:pt x="1061020" y="1523132"/>
                </a:lnTo>
                <a:cubicBezTo>
                  <a:pt x="1091943" y="1523132"/>
                  <a:pt x="1117011" y="1498064"/>
                  <a:pt x="1117011" y="1467141"/>
                </a:cubicBezTo>
                <a:lnTo>
                  <a:pt x="1117011" y="1243183"/>
                </a:lnTo>
                <a:cubicBezTo>
                  <a:pt x="1117011" y="1212260"/>
                  <a:pt x="1091943" y="1187192"/>
                  <a:pt x="1061020" y="1187192"/>
                </a:cubicBezTo>
                <a:close/>
                <a:moveTo>
                  <a:pt x="315448" y="1187192"/>
                </a:moveTo>
                <a:cubicBezTo>
                  <a:pt x="284525" y="1187192"/>
                  <a:pt x="259457" y="1212260"/>
                  <a:pt x="259457" y="1243183"/>
                </a:cubicBezTo>
                <a:lnTo>
                  <a:pt x="259457" y="1467141"/>
                </a:lnTo>
                <a:cubicBezTo>
                  <a:pt x="259457" y="1498064"/>
                  <a:pt x="284525" y="1523132"/>
                  <a:pt x="315448" y="1523132"/>
                </a:cubicBezTo>
                <a:lnTo>
                  <a:pt x="539406" y="1523132"/>
                </a:lnTo>
                <a:cubicBezTo>
                  <a:pt x="570329" y="1523132"/>
                  <a:pt x="595397" y="1498064"/>
                  <a:pt x="595397" y="1467141"/>
                </a:cubicBezTo>
                <a:lnTo>
                  <a:pt x="595397" y="1243183"/>
                </a:lnTo>
                <a:cubicBezTo>
                  <a:pt x="595397" y="1212260"/>
                  <a:pt x="570329" y="1187192"/>
                  <a:pt x="539406" y="1187192"/>
                </a:cubicBezTo>
                <a:close/>
                <a:moveTo>
                  <a:pt x="348041" y="163575"/>
                </a:moveTo>
                <a:cubicBezTo>
                  <a:pt x="275130" y="163575"/>
                  <a:pt x="216024" y="222681"/>
                  <a:pt x="216024" y="295592"/>
                </a:cubicBezTo>
                <a:lnTo>
                  <a:pt x="216024" y="823646"/>
                </a:lnTo>
                <a:cubicBezTo>
                  <a:pt x="216024" y="896557"/>
                  <a:pt x="275130" y="955663"/>
                  <a:pt x="348041" y="955663"/>
                </a:cubicBezTo>
                <a:lnTo>
                  <a:pt x="2100231" y="955663"/>
                </a:lnTo>
                <a:cubicBezTo>
                  <a:pt x="2173142" y="955663"/>
                  <a:pt x="2232248" y="896557"/>
                  <a:pt x="2232248" y="823646"/>
                </a:cubicBezTo>
                <a:lnTo>
                  <a:pt x="2232248" y="295592"/>
                </a:lnTo>
                <a:cubicBezTo>
                  <a:pt x="2232248" y="222681"/>
                  <a:pt x="2173142" y="163575"/>
                  <a:pt x="2100231" y="163575"/>
                </a:cubicBezTo>
                <a:close/>
                <a:moveTo>
                  <a:pt x="265172" y="0"/>
                </a:moveTo>
                <a:lnTo>
                  <a:pt x="2183100" y="0"/>
                </a:lnTo>
                <a:cubicBezTo>
                  <a:pt x="2329550" y="0"/>
                  <a:pt x="2448272" y="118722"/>
                  <a:pt x="2448272" y="265172"/>
                </a:cubicBezTo>
                <a:lnTo>
                  <a:pt x="2448272" y="2974828"/>
                </a:lnTo>
                <a:cubicBezTo>
                  <a:pt x="2448272" y="3121278"/>
                  <a:pt x="2329550" y="3240000"/>
                  <a:pt x="2183100" y="3240000"/>
                </a:cubicBezTo>
                <a:lnTo>
                  <a:pt x="265172" y="3240000"/>
                </a:lnTo>
                <a:cubicBezTo>
                  <a:pt x="118722" y="3240000"/>
                  <a:pt x="0" y="3121278"/>
                  <a:pt x="0" y="2974828"/>
                </a:cubicBezTo>
                <a:lnTo>
                  <a:pt x="0" y="265172"/>
                </a:lnTo>
                <a:cubicBezTo>
                  <a:pt x="0" y="118722"/>
                  <a:pt x="118722" y="0"/>
                  <a:pt x="26517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24" name="Rectangle 16">
            <a:extLst>
              <a:ext uri="{FF2B5EF4-FFF2-40B4-BE49-F238E27FC236}">
                <a16:creationId xmlns:a16="http://schemas.microsoft.com/office/drawing/2014/main" id="{F1B1338F-0CC6-4275-A7E6-2CC620E14971}"/>
              </a:ext>
            </a:extLst>
          </p:cNvPr>
          <p:cNvSpPr/>
          <p:nvPr/>
        </p:nvSpPr>
        <p:spPr>
          <a:xfrm rot="2700000">
            <a:off x="2356852" y="5664758"/>
            <a:ext cx="265920" cy="476745"/>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44" name="Parallelogram 30">
            <a:extLst>
              <a:ext uri="{FF2B5EF4-FFF2-40B4-BE49-F238E27FC236}">
                <a16:creationId xmlns:a16="http://schemas.microsoft.com/office/drawing/2014/main" id="{75BC34E8-96E4-387A-0FBD-BCF40B720132}"/>
              </a:ext>
            </a:extLst>
          </p:cNvPr>
          <p:cNvSpPr/>
          <p:nvPr/>
        </p:nvSpPr>
        <p:spPr>
          <a:xfrm flipH="1">
            <a:off x="3190768" y="5674659"/>
            <a:ext cx="382777" cy="469143"/>
          </a:xfrm>
          <a:custGeom>
            <a:avLst/>
            <a:gdLst/>
            <a:ahLst/>
            <a:cxnLst/>
            <a:rect l="l" t="t" r="r" b="b"/>
            <a:pathLst>
              <a:path w="3240000" h="3248012">
                <a:moveTo>
                  <a:pt x="712553" y="858820"/>
                </a:moveTo>
                <a:cubicBezTo>
                  <a:pt x="727950" y="858820"/>
                  <a:pt x="743348" y="864694"/>
                  <a:pt x="755096" y="876443"/>
                </a:cubicBezTo>
                <a:lnTo>
                  <a:pt x="1193671" y="1315016"/>
                </a:lnTo>
                <a:lnTo>
                  <a:pt x="1509169" y="999517"/>
                </a:lnTo>
                <a:cubicBezTo>
                  <a:pt x="1509517" y="999169"/>
                  <a:pt x="1509868" y="998827"/>
                  <a:pt x="1510414" y="998691"/>
                </a:cubicBezTo>
                <a:lnTo>
                  <a:pt x="1518932" y="988592"/>
                </a:lnTo>
                <a:cubicBezTo>
                  <a:pt x="1531945" y="978263"/>
                  <a:pt x="1547912" y="974188"/>
                  <a:pt x="1563209" y="975946"/>
                </a:cubicBezTo>
                <a:cubicBezTo>
                  <a:pt x="1578505" y="977705"/>
                  <a:pt x="1593131" y="985299"/>
                  <a:pt x="1603459" y="998313"/>
                </a:cubicBezTo>
                <a:lnTo>
                  <a:pt x="1892346" y="1362277"/>
                </a:lnTo>
                <a:lnTo>
                  <a:pt x="2149759" y="1177067"/>
                </a:lnTo>
                <a:lnTo>
                  <a:pt x="2151621" y="1174867"/>
                </a:lnTo>
                <a:cubicBezTo>
                  <a:pt x="2159033" y="1169006"/>
                  <a:pt x="2167397" y="1165168"/>
                  <a:pt x="2176160" y="1163802"/>
                </a:cubicBezTo>
                <a:cubicBezTo>
                  <a:pt x="2177188" y="1163485"/>
                  <a:pt x="2178237" y="1163269"/>
                  <a:pt x="2179375" y="1163558"/>
                </a:cubicBezTo>
                <a:cubicBezTo>
                  <a:pt x="2184768" y="1161771"/>
                  <a:pt x="2190389" y="1161654"/>
                  <a:pt x="2195921" y="1162300"/>
                </a:cubicBezTo>
                <a:cubicBezTo>
                  <a:pt x="2196662" y="1162386"/>
                  <a:pt x="2197402" y="1162487"/>
                  <a:pt x="2198081" y="1162987"/>
                </a:cubicBezTo>
                <a:cubicBezTo>
                  <a:pt x="2202197" y="1163290"/>
                  <a:pt x="2206218" y="1164270"/>
                  <a:pt x="2209739" y="1166702"/>
                </a:cubicBezTo>
                <a:cubicBezTo>
                  <a:pt x="2213116" y="1166857"/>
                  <a:pt x="2216051" y="1168231"/>
                  <a:pt x="2218766" y="1170038"/>
                </a:cubicBezTo>
                <a:cubicBezTo>
                  <a:pt x="2225342" y="1173160"/>
                  <a:pt x="2231151" y="1177875"/>
                  <a:pt x="2235489" y="1184194"/>
                </a:cubicBezTo>
                <a:lnTo>
                  <a:pt x="2236132" y="1184737"/>
                </a:lnTo>
                <a:lnTo>
                  <a:pt x="2236287" y="1184934"/>
                </a:lnTo>
                <a:lnTo>
                  <a:pt x="2238712" y="1187183"/>
                </a:lnTo>
                <a:cubicBezTo>
                  <a:pt x="2239115" y="1187744"/>
                  <a:pt x="2239507" y="1188310"/>
                  <a:pt x="2239574" y="1189090"/>
                </a:cubicBezTo>
                <a:lnTo>
                  <a:pt x="2540580" y="1569705"/>
                </a:lnTo>
                <a:cubicBezTo>
                  <a:pt x="2561191" y="1595768"/>
                  <a:pt x="2556772" y="1633604"/>
                  <a:pt x="2530710" y="1654215"/>
                </a:cubicBezTo>
                <a:cubicBezTo>
                  <a:pt x="2504647" y="1674827"/>
                  <a:pt x="2466811" y="1670408"/>
                  <a:pt x="2446199" y="1644345"/>
                </a:cubicBezTo>
                <a:lnTo>
                  <a:pt x="2177884" y="1305067"/>
                </a:lnTo>
                <a:lnTo>
                  <a:pt x="1934804" y="1479967"/>
                </a:lnTo>
                <a:cubicBezTo>
                  <a:pt x="1927367" y="1485317"/>
                  <a:pt x="1919123" y="1488726"/>
                  <a:pt x="1910598" y="1489881"/>
                </a:cubicBezTo>
                <a:cubicBezTo>
                  <a:pt x="1885257" y="1507791"/>
                  <a:pt x="1850121" y="1502627"/>
                  <a:pt x="1830495" y="1477903"/>
                </a:cubicBezTo>
                <a:lnTo>
                  <a:pt x="1551924" y="1126933"/>
                </a:lnTo>
                <a:lnTo>
                  <a:pt x="1239041" y="1439816"/>
                </a:lnTo>
                <a:cubicBezTo>
                  <a:pt x="1226569" y="1452288"/>
                  <a:pt x="1209983" y="1458139"/>
                  <a:pt x="1193674" y="1456888"/>
                </a:cubicBezTo>
                <a:cubicBezTo>
                  <a:pt x="1177363" y="1458142"/>
                  <a:pt x="1160774" y="1452290"/>
                  <a:pt x="1148301" y="1439816"/>
                </a:cubicBezTo>
                <a:lnTo>
                  <a:pt x="670011" y="961527"/>
                </a:lnTo>
                <a:cubicBezTo>
                  <a:pt x="646515" y="938031"/>
                  <a:pt x="646515" y="899938"/>
                  <a:pt x="670011" y="876442"/>
                </a:cubicBezTo>
                <a:cubicBezTo>
                  <a:pt x="681760" y="864694"/>
                  <a:pt x="697157" y="858820"/>
                  <a:pt x="712553" y="858820"/>
                </a:cubicBezTo>
                <a:close/>
                <a:moveTo>
                  <a:pt x="2790000" y="699581"/>
                </a:moveTo>
                <a:lnTo>
                  <a:pt x="450000" y="699581"/>
                </a:lnTo>
                <a:lnTo>
                  <a:pt x="450000" y="1851581"/>
                </a:lnTo>
                <a:lnTo>
                  <a:pt x="2790000" y="1851581"/>
                </a:lnTo>
                <a:close/>
                <a:moveTo>
                  <a:pt x="2987972" y="519497"/>
                </a:moveTo>
                <a:lnTo>
                  <a:pt x="2987972" y="2031665"/>
                </a:lnTo>
                <a:lnTo>
                  <a:pt x="252028" y="2031665"/>
                </a:lnTo>
                <a:lnTo>
                  <a:pt x="252028" y="519497"/>
                </a:lnTo>
                <a:close/>
                <a:moveTo>
                  <a:pt x="1620000" y="0"/>
                </a:moveTo>
                <a:cubicBezTo>
                  <a:pt x="1540462" y="0"/>
                  <a:pt x="1475984" y="64478"/>
                  <a:pt x="1475984" y="144016"/>
                </a:cubicBezTo>
                <a:lnTo>
                  <a:pt x="1475984" y="267469"/>
                </a:lnTo>
                <a:lnTo>
                  <a:pt x="0" y="267469"/>
                </a:lnTo>
                <a:lnTo>
                  <a:pt x="0" y="2283693"/>
                </a:lnTo>
                <a:lnTo>
                  <a:pt x="852101" y="2283693"/>
                </a:lnTo>
                <a:lnTo>
                  <a:pt x="323771" y="3248012"/>
                </a:lnTo>
                <a:lnTo>
                  <a:pt x="621526" y="3248012"/>
                </a:lnTo>
                <a:lnTo>
                  <a:pt x="1149856" y="2283693"/>
                </a:lnTo>
                <a:lnTo>
                  <a:pt x="2090146" y="2283693"/>
                </a:lnTo>
                <a:lnTo>
                  <a:pt x="2618476" y="3248012"/>
                </a:lnTo>
                <a:lnTo>
                  <a:pt x="2916231" y="3248012"/>
                </a:lnTo>
                <a:lnTo>
                  <a:pt x="2387901" y="2283693"/>
                </a:lnTo>
                <a:lnTo>
                  <a:pt x="3240000" y="2283693"/>
                </a:lnTo>
                <a:lnTo>
                  <a:pt x="3240000" y="267469"/>
                </a:lnTo>
                <a:lnTo>
                  <a:pt x="1764016" y="267469"/>
                </a:lnTo>
                <a:lnTo>
                  <a:pt x="1764016" y="144016"/>
                </a:lnTo>
                <a:cubicBezTo>
                  <a:pt x="1764016" y="64478"/>
                  <a:pt x="1699538" y="0"/>
                  <a:pt x="1620000" y="0"/>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solidFill>
                <a:schemeClr val="bg1"/>
              </a:solidFill>
            </a:endParaRPr>
          </a:p>
        </p:txBody>
      </p:sp>
      <p:sp>
        <p:nvSpPr>
          <p:cNvPr id="45" name="Rectangle 9">
            <a:extLst>
              <a:ext uri="{FF2B5EF4-FFF2-40B4-BE49-F238E27FC236}">
                <a16:creationId xmlns:a16="http://schemas.microsoft.com/office/drawing/2014/main" id="{5445E1A5-907D-6479-9F97-839E164DC7C6}"/>
              </a:ext>
            </a:extLst>
          </p:cNvPr>
          <p:cNvSpPr/>
          <p:nvPr/>
        </p:nvSpPr>
        <p:spPr>
          <a:xfrm>
            <a:off x="4132157" y="5662458"/>
            <a:ext cx="439196" cy="408848"/>
          </a:xfrm>
          <a:custGeom>
            <a:avLst/>
            <a:gdLst/>
            <a:ahLst/>
            <a:cxnLst/>
            <a:rect l="l" t="t" r="r" b="b"/>
            <a:pathLst>
              <a:path w="3228210" h="3222968">
                <a:moveTo>
                  <a:pt x="1619999" y="642446"/>
                </a:moveTo>
                <a:lnTo>
                  <a:pt x="2664115" y="1686562"/>
                </a:lnTo>
                <a:lnTo>
                  <a:pt x="2664116" y="1686562"/>
                </a:lnTo>
                <a:lnTo>
                  <a:pt x="2664116" y="3222968"/>
                </a:lnTo>
                <a:lnTo>
                  <a:pt x="2015013" y="3222968"/>
                </a:lnTo>
                <a:lnTo>
                  <a:pt x="2015013" y="2511495"/>
                </a:lnTo>
                <a:cubicBezTo>
                  <a:pt x="2015013" y="2399422"/>
                  <a:pt x="1924159" y="2308568"/>
                  <a:pt x="1812086" y="2308568"/>
                </a:cubicBezTo>
                <a:lnTo>
                  <a:pt x="1427912" y="2308568"/>
                </a:lnTo>
                <a:cubicBezTo>
                  <a:pt x="1315839" y="2308568"/>
                  <a:pt x="1224985" y="2399422"/>
                  <a:pt x="1224985" y="2511495"/>
                </a:cubicBezTo>
                <a:lnTo>
                  <a:pt x="1224985" y="3222968"/>
                </a:lnTo>
                <a:lnTo>
                  <a:pt x="575882" y="3222968"/>
                </a:lnTo>
                <a:lnTo>
                  <a:pt x="575882" y="1686562"/>
                </a:lnTo>
                <a:lnTo>
                  <a:pt x="575884" y="1686562"/>
                </a:lnTo>
                <a:close/>
                <a:moveTo>
                  <a:pt x="509997" y="122689"/>
                </a:moveTo>
                <a:lnTo>
                  <a:pt x="942045" y="122689"/>
                </a:lnTo>
                <a:lnTo>
                  <a:pt x="942045" y="542556"/>
                </a:lnTo>
                <a:lnTo>
                  <a:pt x="509997" y="974604"/>
                </a:lnTo>
                <a:close/>
                <a:moveTo>
                  <a:pt x="1620001" y="7099"/>
                </a:moveTo>
                <a:lnTo>
                  <a:pt x="3228210" y="1686560"/>
                </a:lnTo>
                <a:lnTo>
                  <a:pt x="2900441" y="1686560"/>
                </a:lnTo>
                <a:lnTo>
                  <a:pt x="1620001" y="349390"/>
                </a:lnTo>
                <a:close/>
                <a:moveTo>
                  <a:pt x="1619999" y="0"/>
                </a:moveTo>
                <a:lnTo>
                  <a:pt x="1619999" y="342291"/>
                </a:lnTo>
                <a:lnTo>
                  <a:pt x="330172" y="1679462"/>
                </a:lnTo>
                <a:lnTo>
                  <a:pt x="0" y="1679462"/>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pic>
        <p:nvPicPr>
          <p:cNvPr id="4" name="Picture 3" descr="A red and blue graph&#10;&#10;Description automatically generated with low confidence">
            <a:extLst>
              <a:ext uri="{FF2B5EF4-FFF2-40B4-BE49-F238E27FC236}">
                <a16:creationId xmlns:a16="http://schemas.microsoft.com/office/drawing/2014/main" id="{00E6AAE6-A2EE-7500-AC5A-D53D1650FC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84614"/>
            <a:ext cx="12192000" cy="4873386"/>
          </a:xfrm>
          <a:prstGeom prst="rect">
            <a:avLst/>
          </a:prstGeom>
        </p:spPr>
      </p:pic>
    </p:spTree>
    <p:extLst>
      <p:ext uri="{BB962C8B-B14F-4D97-AF65-F5344CB8AC3E}">
        <p14:creationId xmlns:p14="http://schemas.microsoft.com/office/powerpoint/2010/main" val="2497889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a:xfrm>
            <a:off x="5548544" y="339509"/>
            <a:ext cx="6348182" cy="724247"/>
          </a:xfrm>
        </p:spPr>
        <p:txBody>
          <a:bodyPr/>
          <a:lstStyle/>
          <a:p>
            <a:r>
              <a:rPr lang="en-US" dirty="0">
                <a:latin typeface="Vijaya" panose="02020604020202020204" pitchFamily="18" charset="0"/>
                <a:cs typeface="Vijaya" panose="02020604020202020204" pitchFamily="18" charset="0"/>
              </a:rPr>
              <a:t>Model #2 Results</a:t>
            </a:r>
          </a:p>
        </p:txBody>
      </p:sp>
      <p:sp>
        <p:nvSpPr>
          <p:cNvPr id="23" name="Rounded Rectangle 10">
            <a:extLst>
              <a:ext uri="{FF2B5EF4-FFF2-40B4-BE49-F238E27FC236}">
                <a16:creationId xmlns:a16="http://schemas.microsoft.com/office/drawing/2014/main" id="{373610AB-10CC-4D95-B7FC-AE70B18385ED}"/>
              </a:ext>
            </a:extLst>
          </p:cNvPr>
          <p:cNvSpPr/>
          <p:nvPr/>
        </p:nvSpPr>
        <p:spPr>
          <a:xfrm>
            <a:off x="1399020" y="5734954"/>
            <a:ext cx="254160" cy="336352"/>
          </a:xfrm>
          <a:custGeom>
            <a:avLst/>
            <a:gdLst/>
            <a:ahLst/>
            <a:cxnLst/>
            <a:rect l="l" t="t" r="r" b="b"/>
            <a:pathLst>
              <a:path w="2448272" h="3240000">
                <a:moveTo>
                  <a:pt x="1358676" y="2676152"/>
                </a:moveTo>
                <a:cubicBezTo>
                  <a:pt x="1327753" y="2676152"/>
                  <a:pt x="1302685" y="2701220"/>
                  <a:pt x="1302685" y="2732143"/>
                </a:cubicBezTo>
                <a:lnTo>
                  <a:pt x="1302685" y="2956101"/>
                </a:lnTo>
                <a:cubicBezTo>
                  <a:pt x="1302685" y="2987024"/>
                  <a:pt x="1327753" y="3012092"/>
                  <a:pt x="1358676" y="3012092"/>
                </a:cubicBezTo>
                <a:lnTo>
                  <a:pt x="1582634" y="3012092"/>
                </a:lnTo>
                <a:cubicBezTo>
                  <a:pt x="1613557" y="3012092"/>
                  <a:pt x="1638625" y="2987024"/>
                  <a:pt x="1638625" y="2956101"/>
                </a:cubicBezTo>
                <a:lnTo>
                  <a:pt x="1638625" y="2732143"/>
                </a:lnTo>
                <a:cubicBezTo>
                  <a:pt x="1638625" y="2701220"/>
                  <a:pt x="1613557" y="2676152"/>
                  <a:pt x="1582634" y="2676152"/>
                </a:cubicBezTo>
                <a:close/>
                <a:moveTo>
                  <a:pt x="837062" y="2676152"/>
                </a:moveTo>
                <a:cubicBezTo>
                  <a:pt x="806139" y="2676152"/>
                  <a:pt x="781071" y="2701220"/>
                  <a:pt x="781071" y="2732143"/>
                </a:cubicBezTo>
                <a:lnTo>
                  <a:pt x="781071" y="2956101"/>
                </a:lnTo>
                <a:cubicBezTo>
                  <a:pt x="781071" y="2987024"/>
                  <a:pt x="806139" y="3012092"/>
                  <a:pt x="837062" y="3012092"/>
                </a:cubicBezTo>
                <a:lnTo>
                  <a:pt x="1061020" y="3012092"/>
                </a:lnTo>
                <a:cubicBezTo>
                  <a:pt x="1091943" y="3012092"/>
                  <a:pt x="1117011" y="2987024"/>
                  <a:pt x="1117011" y="2956101"/>
                </a:cubicBezTo>
                <a:lnTo>
                  <a:pt x="1117011" y="2732143"/>
                </a:lnTo>
                <a:cubicBezTo>
                  <a:pt x="1117011" y="2701220"/>
                  <a:pt x="1091943" y="2676152"/>
                  <a:pt x="1061020" y="2676152"/>
                </a:cubicBezTo>
                <a:close/>
                <a:moveTo>
                  <a:pt x="315448" y="2676152"/>
                </a:moveTo>
                <a:cubicBezTo>
                  <a:pt x="284525" y="2676152"/>
                  <a:pt x="259457" y="2701220"/>
                  <a:pt x="259457" y="2732143"/>
                </a:cubicBezTo>
                <a:lnTo>
                  <a:pt x="259457" y="2956101"/>
                </a:lnTo>
                <a:cubicBezTo>
                  <a:pt x="259457" y="2987024"/>
                  <a:pt x="284525" y="3012092"/>
                  <a:pt x="315448" y="3012092"/>
                </a:cubicBezTo>
                <a:lnTo>
                  <a:pt x="539406" y="3012092"/>
                </a:lnTo>
                <a:cubicBezTo>
                  <a:pt x="570329" y="3012092"/>
                  <a:pt x="595397" y="2987024"/>
                  <a:pt x="595397" y="2956101"/>
                </a:cubicBezTo>
                <a:lnTo>
                  <a:pt x="595397" y="2732143"/>
                </a:lnTo>
                <a:cubicBezTo>
                  <a:pt x="595397" y="2701220"/>
                  <a:pt x="570329" y="2676152"/>
                  <a:pt x="539406" y="2676152"/>
                </a:cubicBezTo>
                <a:close/>
                <a:moveTo>
                  <a:pt x="1880291" y="2179832"/>
                </a:moveTo>
                <a:cubicBezTo>
                  <a:pt x="1849368" y="2179832"/>
                  <a:pt x="1824300" y="2204900"/>
                  <a:pt x="1824300" y="2235823"/>
                </a:cubicBezTo>
                <a:lnTo>
                  <a:pt x="1824300" y="2956101"/>
                </a:lnTo>
                <a:cubicBezTo>
                  <a:pt x="1824300" y="2987024"/>
                  <a:pt x="1849368" y="3012092"/>
                  <a:pt x="1880291" y="3012092"/>
                </a:cubicBezTo>
                <a:lnTo>
                  <a:pt x="2104249" y="3012092"/>
                </a:lnTo>
                <a:cubicBezTo>
                  <a:pt x="2135172" y="3012092"/>
                  <a:pt x="2160240" y="2987024"/>
                  <a:pt x="2160240" y="2956101"/>
                </a:cubicBezTo>
                <a:lnTo>
                  <a:pt x="2160240" y="2235823"/>
                </a:lnTo>
                <a:cubicBezTo>
                  <a:pt x="2160240" y="2204900"/>
                  <a:pt x="2135172" y="2179832"/>
                  <a:pt x="2104249" y="2179832"/>
                </a:cubicBezTo>
                <a:close/>
                <a:moveTo>
                  <a:pt x="1358676" y="2179832"/>
                </a:moveTo>
                <a:cubicBezTo>
                  <a:pt x="1327753" y="2179832"/>
                  <a:pt x="1302685" y="2204900"/>
                  <a:pt x="1302685" y="2235823"/>
                </a:cubicBezTo>
                <a:lnTo>
                  <a:pt x="1302685" y="2459781"/>
                </a:lnTo>
                <a:cubicBezTo>
                  <a:pt x="1302685" y="2490704"/>
                  <a:pt x="1327753" y="2515772"/>
                  <a:pt x="1358676" y="2515772"/>
                </a:cubicBezTo>
                <a:lnTo>
                  <a:pt x="1582634" y="2515772"/>
                </a:lnTo>
                <a:cubicBezTo>
                  <a:pt x="1613557" y="2515772"/>
                  <a:pt x="1638625" y="2490704"/>
                  <a:pt x="1638625" y="2459781"/>
                </a:cubicBezTo>
                <a:lnTo>
                  <a:pt x="1638625" y="2235823"/>
                </a:lnTo>
                <a:cubicBezTo>
                  <a:pt x="1638625" y="2204900"/>
                  <a:pt x="1613557" y="2179832"/>
                  <a:pt x="1582634" y="2179832"/>
                </a:cubicBezTo>
                <a:close/>
                <a:moveTo>
                  <a:pt x="837062" y="2179832"/>
                </a:moveTo>
                <a:cubicBezTo>
                  <a:pt x="806139" y="2179832"/>
                  <a:pt x="781071" y="2204900"/>
                  <a:pt x="781071" y="2235823"/>
                </a:cubicBezTo>
                <a:lnTo>
                  <a:pt x="781071" y="2459781"/>
                </a:lnTo>
                <a:cubicBezTo>
                  <a:pt x="781071" y="2490704"/>
                  <a:pt x="806139" y="2515772"/>
                  <a:pt x="837062" y="2515772"/>
                </a:cubicBezTo>
                <a:lnTo>
                  <a:pt x="1061020" y="2515772"/>
                </a:lnTo>
                <a:cubicBezTo>
                  <a:pt x="1091943" y="2515772"/>
                  <a:pt x="1117011" y="2490704"/>
                  <a:pt x="1117011" y="2459781"/>
                </a:cubicBezTo>
                <a:lnTo>
                  <a:pt x="1117011" y="2235823"/>
                </a:lnTo>
                <a:cubicBezTo>
                  <a:pt x="1117011" y="2204900"/>
                  <a:pt x="1091943" y="2179832"/>
                  <a:pt x="1061020" y="2179832"/>
                </a:cubicBezTo>
                <a:close/>
                <a:moveTo>
                  <a:pt x="315448" y="2179832"/>
                </a:moveTo>
                <a:cubicBezTo>
                  <a:pt x="284525" y="2179832"/>
                  <a:pt x="259457" y="2204900"/>
                  <a:pt x="259457" y="2235823"/>
                </a:cubicBezTo>
                <a:lnTo>
                  <a:pt x="259457" y="2459781"/>
                </a:lnTo>
                <a:cubicBezTo>
                  <a:pt x="259457" y="2490704"/>
                  <a:pt x="284525" y="2515772"/>
                  <a:pt x="315448" y="2515772"/>
                </a:cubicBezTo>
                <a:lnTo>
                  <a:pt x="539406" y="2515772"/>
                </a:lnTo>
                <a:cubicBezTo>
                  <a:pt x="570329" y="2515772"/>
                  <a:pt x="595397" y="2490704"/>
                  <a:pt x="595397" y="2459781"/>
                </a:cubicBezTo>
                <a:lnTo>
                  <a:pt x="595397" y="2235823"/>
                </a:lnTo>
                <a:cubicBezTo>
                  <a:pt x="595397" y="2204900"/>
                  <a:pt x="570329" y="2179832"/>
                  <a:pt x="539406" y="2179832"/>
                </a:cubicBezTo>
                <a:close/>
                <a:moveTo>
                  <a:pt x="1880291" y="1683512"/>
                </a:moveTo>
                <a:cubicBezTo>
                  <a:pt x="1849368" y="1683512"/>
                  <a:pt x="1824300" y="1708580"/>
                  <a:pt x="1824300" y="1739503"/>
                </a:cubicBezTo>
                <a:lnTo>
                  <a:pt x="1824300" y="1963461"/>
                </a:lnTo>
                <a:cubicBezTo>
                  <a:pt x="1824300" y="1994384"/>
                  <a:pt x="1849368" y="2019452"/>
                  <a:pt x="1880291" y="2019452"/>
                </a:cubicBezTo>
                <a:lnTo>
                  <a:pt x="2104249" y="2019452"/>
                </a:lnTo>
                <a:cubicBezTo>
                  <a:pt x="2135172" y="2019452"/>
                  <a:pt x="2160240" y="1994384"/>
                  <a:pt x="2160240" y="1963461"/>
                </a:cubicBezTo>
                <a:lnTo>
                  <a:pt x="2160240" y="1739503"/>
                </a:lnTo>
                <a:cubicBezTo>
                  <a:pt x="2160240" y="1708580"/>
                  <a:pt x="2135172" y="1683512"/>
                  <a:pt x="2104249" y="1683512"/>
                </a:cubicBezTo>
                <a:close/>
                <a:moveTo>
                  <a:pt x="1358676" y="1683512"/>
                </a:moveTo>
                <a:cubicBezTo>
                  <a:pt x="1327753" y="1683512"/>
                  <a:pt x="1302685" y="1708580"/>
                  <a:pt x="1302685" y="1739503"/>
                </a:cubicBezTo>
                <a:lnTo>
                  <a:pt x="1302685" y="1963461"/>
                </a:lnTo>
                <a:cubicBezTo>
                  <a:pt x="1302685" y="1994384"/>
                  <a:pt x="1327753" y="2019452"/>
                  <a:pt x="1358676" y="2019452"/>
                </a:cubicBezTo>
                <a:lnTo>
                  <a:pt x="1582634" y="2019452"/>
                </a:lnTo>
                <a:cubicBezTo>
                  <a:pt x="1613557" y="2019452"/>
                  <a:pt x="1638625" y="1994384"/>
                  <a:pt x="1638625" y="1963461"/>
                </a:cubicBezTo>
                <a:lnTo>
                  <a:pt x="1638625" y="1739503"/>
                </a:lnTo>
                <a:cubicBezTo>
                  <a:pt x="1638625" y="1708580"/>
                  <a:pt x="1613557" y="1683512"/>
                  <a:pt x="1582634" y="1683512"/>
                </a:cubicBezTo>
                <a:close/>
                <a:moveTo>
                  <a:pt x="837062" y="1683512"/>
                </a:moveTo>
                <a:cubicBezTo>
                  <a:pt x="806139" y="1683512"/>
                  <a:pt x="781071" y="1708580"/>
                  <a:pt x="781071" y="1739503"/>
                </a:cubicBezTo>
                <a:lnTo>
                  <a:pt x="781071" y="1963461"/>
                </a:lnTo>
                <a:cubicBezTo>
                  <a:pt x="781071" y="1994384"/>
                  <a:pt x="806139" y="2019452"/>
                  <a:pt x="837062" y="2019452"/>
                </a:cubicBezTo>
                <a:lnTo>
                  <a:pt x="1061020" y="2019452"/>
                </a:lnTo>
                <a:cubicBezTo>
                  <a:pt x="1091943" y="2019452"/>
                  <a:pt x="1117011" y="1994384"/>
                  <a:pt x="1117011" y="1963461"/>
                </a:cubicBezTo>
                <a:lnTo>
                  <a:pt x="1117011" y="1739503"/>
                </a:lnTo>
                <a:cubicBezTo>
                  <a:pt x="1117011" y="1708580"/>
                  <a:pt x="1091943" y="1683512"/>
                  <a:pt x="1061020" y="1683512"/>
                </a:cubicBezTo>
                <a:close/>
                <a:moveTo>
                  <a:pt x="315448" y="1683512"/>
                </a:moveTo>
                <a:cubicBezTo>
                  <a:pt x="284525" y="1683512"/>
                  <a:pt x="259457" y="1708580"/>
                  <a:pt x="259457" y="1739503"/>
                </a:cubicBezTo>
                <a:lnTo>
                  <a:pt x="259457" y="1963461"/>
                </a:lnTo>
                <a:cubicBezTo>
                  <a:pt x="259457" y="1994384"/>
                  <a:pt x="284525" y="2019452"/>
                  <a:pt x="315448" y="2019452"/>
                </a:cubicBezTo>
                <a:lnTo>
                  <a:pt x="539406" y="2019452"/>
                </a:lnTo>
                <a:cubicBezTo>
                  <a:pt x="570329" y="2019452"/>
                  <a:pt x="595397" y="1994384"/>
                  <a:pt x="595397" y="1963461"/>
                </a:cubicBezTo>
                <a:lnTo>
                  <a:pt x="595397" y="1739503"/>
                </a:lnTo>
                <a:cubicBezTo>
                  <a:pt x="595397" y="1708580"/>
                  <a:pt x="570329" y="1683512"/>
                  <a:pt x="539406" y="1683512"/>
                </a:cubicBezTo>
                <a:close/>
                <a:moveTo>
                  <a:pt x="1880291" y="1187192"/>
                </a:moveTo>
                <a:cubicBezTo>
                  <a:pt x="1849368" y="1187192"/>
                  <a:pt x="1824300" y="1212260"/>
                  <a:pt x="1824300" y="1243183"/>
                </a:cubicBezTo>
                <a:lnTo>
                  <a:pt x="1824300" y="1467141"/>
                </a:lnTo>
                <a:cubicBezTo>
                  <a:pt x="1824300" y="1498064"/>
                  <a:pt x="1849368" y="1523132"/>
                  <a:pt x="1880291" y="1523132"/>
                </a:cubicBezTo>
                <a:lnTo>
                  <a:pt x="2104249" y="1523132"/>
                </a:lnTo>
                <a:cubicBezTo>
                  <a:pt x="2135172" y="1523132"/>
                  <a:pt x="2160240" y="1498064"/>
                  <a:pt x="2160240" y="1467141"/>
                </a:cubicBezTo>
                <a:lnTo>
                  <a:pt x="2160240" y="1243183"/>
                </a:lnTo>
                <a:cubicBezTo>
                  <a:pt x="2160240" y="1212260"/>
                  <a:pt x="2135172" y="1187192"/>
                  <a:pt x="2104249" y="1187192"/>
                </a:cubicBezTo>
                <a:close/>
                <a:moveTo>
                  <a:pt x="1358676" y="1187192"/>
                </a:moveTo>
                <a:cubicBezTo>
                  <a:pt x="1327753" y="1187192"/>
                  <a:pt x="1302685" y="1212260"/>
                  <a:pt x="1302685" y="1243183"/>
                </a:cubicBezTo>
                <a:lnTo>
                  <a:pt x="1302685" y="1467141"/>
                </a:lnTo>
                <a:cubicBezTo>
                  <a:pt x="1302685" y="1498064"/>
                  <a:pt x="1327753" y="1523132"/>
                  <a:pt x="1358676" y="1523132"/>
                </a:cubicBezTo>
                <a:lnTo>
                  <a:pt x="1582634" y="1523132"/>
                </a:lnTo>
                <a:cubicBezTo>
                  <a:pt x="1613557" y="1523132"/>
                  <a:pt x="1638625" y="1498064"/>
                  <a:pt x="1638625" y="1467141"/>
                </a:cubicBezTo>
                <a:lnTo>
                  <a:pt x="1638625" y="1243183"/>
                </a:lnTo>
                <a:cubicBezTo>
                  <a:pt x="1638625" y="1212260"/>
                  <a:pt x="1613557" y="1187192"/>
                  <a:pt x="1582634" y="1187192"/>
                </a:cubicBezTo>
                <a:close/>
                <a:moveTo>
                  <a:pt x="837062" y="1187192"/>
                </a:moveTo>
                <a:cubicBezTo>
                  <a:pt x="806139" y="1187192"/>
                  <a:pt x="781071" y="1212260"/>
                  <a:pt x="781071" y="1243183"/>
                </a:cubicBezTo>
                <a:lnTo>
                  <a:pt x="781071" y="1467141"/>
                </a:lnTo>
                <a:cubicBezTo>
                  <a:pt x="781071" y="1498064"/>
                  <a:pt x="806139" y="1523132"/>
                  <a:pt x="837062" y="1523132"/>
                </a:cubicBezTo>
                <a:lnTo>
                  <a:pt x="1061020" y="1523132"/>
                </a:lnTo>
                <a:cubicBezTo>
                  <a:pt x="1091943" y="1523132"/>
                  <a:pt x="1117011" y="1498064"/>
                  <a:pt x="1117011" y="1467141"/>
                </a:cubicBezTo>
                <a:lnTo>
                  <a:pt x="1117011" y="1243183"/>
                </a:lnTo>
                <a:cubicBezTo>
                  <a:pt x="1117011" y="1212260"/>
                  <a:pt x="1091943" y="1187192"/>
                  <a:pt x="1061020" y="1187192"/>
                </a:cubicBezTo>
                <a:close/>
                <a:moveTo>
                  <a:pt x="315448" y="1187192"/>
                </a:moveTo>
                <a:cubicBezTo>
                  <a:pt x="284525" y="1187192"/>
                  <a:pt x="259457" y="1212260"/>
                  <a:pt x="259457" y="1243183"/>
                </a:cubicBezTo>
                <a:lnTo>
                  <a:pt x="259457" y="1467141"/>
                </a:lnTo>
                <a:cubicBezTo>
                  <a:pt x="259457" y="1498064"/>
                  <a:pt x="284525" y="1523132"/>
                  <a:pt x="315448" y="1523132"/>
                </a:cubicBezTo>
                <a:lnTo>
                  <a:pt x="539406" y="1523132"/>
                </a:lnTo>
                <a:cubicBezTo>
                  <a:pt x="570329" y="1523132"/>
                  <a:pt x="595397" y="1498064"/>
                  <a:pt x="595397" y="1467141"/>
                </a:cubicBezTo>
                <a:lnTo>
                  <a:pt x="595397" y="1243183"/>
                </a:lnTo>
                <a:cubicBezTo>
                  <a:pt x="595397" y="1212260"/>
                  <a:pt x="570329" y="1187192"/>
                  <a:pt x="539406" y="1187192"/>
                </a:cubicBezTo>
                <a:close/>
                <a:moveTo>
                  <a:pt x="348041" y="163575"/>
                </a:moveTo>
                <a:cubicBezTo>
                  <a:pt x="275130" y="163575"/>
                  <a:pt x="216024" y="222681"/>
                  <a:pt x="216024" y="295592"/>
                </a:cubicBezTo>
                <a:lnTo>
                  <a:pt x="216024" y="823646"/>
                </a:lnTo>
                <a:cubicBezTo>
                  <a:pt x="216024" y="896557"/>
                  <a:pt x="275130" y="955663"/>
                  <a:pt x="348041" y="955663"/>
                </a:cubicBezTo>
                <a:lnTo>
                  <a:pt x="2100231" y="955663"/>
                </a:lnTo>
                <a:cubicBezTo>
                  <a:pt x="2173142" y="955663"/>
                  <a:pt x="2232248" y="896557"/>
                  <a:pt x="2232248" y="823646"/>
                </a:cubicBezTo>
                <a:lnTo>
                  <a:pt x="2232248" y="295592"/>
                </a:lnTo>
                <a:cubicBezTo>
                  <a:pt x="2232248" y="222681"/>
                  <a:pt x="2173142" y="163575"/>
                  <a:pt x="2100231" y="163575"/>
                </a:cubicBezTo>
                <a:close/>
                <a:moveTo>
                  <a:pt x="265172" y="0"/>
                </a:moveTo>
                <a:lnTo>
                  <a:pt x="2183100" y="0"/>
                </a:lnTo>
                <a:cubicBezTo>
                  <a:pt x="2329550" y="0"/>
                  <a:pt x="2448272" y="118722"/>
                  <a:pt x="2448272" y="265172"/>
                </a:cubicBezTo>
                <a:lnTo>
                  <a:pt x="2448272" y="2974828"/>
                </a:lnTo>
                <a:cubicBezTo>
                  <a:pt x="2448272" y="3121278"/>
                  <a:pt x="2329550" y="3240000"/>
                  <a:pt x="2183100" y="3240000"/>
                </a:cubicBezTo>
                <a:lnTo>
                  <a:pt x="265172" y="3240000"/>
                </a:lnTo>
                <a:cubicBezTo>
                  <a:pt x="118722" y="3240000"/>
                  <a:pt x="0" y="3121278"/>
                  <a:pt x="0" y="2974828"/>
                </a:cubicBezTo>
                <a:lnTo>
                  <a:pt x="0" y="265172"/>
                </a:lnTo>
                <a:cubicBezTo>
                  <a:pt x="0" y="118722"/>
                  <a:pt x="118722" y="0"/>
                  <a:pt x="26517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24" name="Rectangle 16">
            <a:extLst>
              <a:ext uri="{FF2B5EF4-FFF2-40B4-BE49-F238E27FC236}">
                <a16:creationId xmlns:a16="http://schemas.microsoft.com/office/drawing/2014/main" id="{F1B1338F-0CC6-4275-A7E6-2CC620E14971}"/>
              </a:ext>
            </a:extLst>
          </p:cNvPr>
          <p:cNvSpPr/>
          <p:nvPr/>
        </p:nvSpPr>
        <p:spPr>
          <a:xfrm rot="2700000">
            <a:off x="2356852" y="5664758"/>
            <a:ext cx="265920" cy="476745"/>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44" name="Parallelogram 30">
            <a:extLst>
              <a:ext uri="{FF2B5EF4-FFF2-40B4-BE49-F238E27FC236}">
                <a16:creationId xmlns:a16="http://schemas.microsoft.com/office/drawing/2014/main" id="{75BC34E8-96E4-387A-0FBD-BCF40B720132}"/>
              </a:ext>
            </a:extLst>
          </p:cNvPr>
          <p:cNvSpPr/>
          <p:nvPr/>
        </p:nvSpPr>
        <p:spPr>
          <a:xfrm flipH="1">
            <a:off x="3190768" y="5674659"/>
            <a:ext cx="382777" cy="469143"/>
          </a:xfrm>
          <a:custGeom>
            <a:avLst/>
            <a:gdLst/>
            <a:ahLst/>
            <a:cxnLst/>
            <a:rect l="l" t="t" r="r" b="b"/>
            <a:pathLst>
              <a:path w="3240000" h="3248012">
                <a:moveTo>
                  <a:pt x="712553" y="858820"/>
                </a:moveTo>
                <a:cubicBezTo>
                  <a:pt x="727950" y="858820"/>
                  <a:pt x="743348" y="864694"/>
                  <a:pt x="755096" y="876443"/>
                </a:cubicBezTo>
                <a:lnTo>
                  <a:pt x="1193671" y="1315016"/>
                </a:lnTo>
                <a:lnTo>
                  <a:pt x="1509169" y="999517"/>
                </a:lnTo>
                <a:cubicBezTo>
                  <a:pt x="1509517" y="999169"/>
                  <a:pt x="1509868" y="998827"/>
                  <a:pt x="1510414" y="998691"/>
                </a:cubicBezTo>
                <a:lnTo>
                  <a:pt x="1518932" y="988592"/>
                </a:lnTo>
                <a:cubicBezTo>
                  <a:pt x="1531945" y="978263"/>
                  <a:pt x="1547912" y="974188"/>
                  <a:pt x="1563209" y="975946"/>
                </a:cubicBezTo>
                <a:cubicBezTo>
                  <a:pt x="1578505" y="977705"/>
                  <a:pt x="1593131" y="985299"/>
                  <a:pt x="1603459" y="998313"/>
                </a:cubicBezTo>
                <a:lnTo>
                  <a:pt x="1892346" y="1362277"/>
                </a:lnTo>
                <a:lnTo>
                  <a:pt x="2149759" y="1177067"/>
                </a:lnTo>
                <a:lnTo>
                  <a:pt x="2151621" y="1174867"/>
                </a:lnTo>
                <a:cubicBezTo>
                  <a:pt x="2159033" y="1169006"/>
                  <a:pt x="2167397" y="1165168"/>
                  <a:pt x="2176160" y="1163802"/>
                </a:cubicBezTo>
                <a:cubicBezTo>
                  <a:pt x="2177188" y="1163485"/>
                  <a:pt x="2178237" y="1163269"/>
                  <a:pt x="2179375" y="1163558"/>
                </a:cubicBezTo>
                <a:cubicBezTo>
                  <a:pt x="2184768" y="1161771"/>
                  <a:pt x="2190389" y="1161654"/>
                  <a:pt x="2195921" y="1162300"/>
                </a:cubicBezTo>
                <a:cubicBezTo>
                  <a:pt x="2196662" y="1162386"/>
                  <a:pt x="2197402" y="1162487"/>
                  <a:pt x="2198081" y="1162987"/>
                </a:cubicBezTo>
                <a:cubicBezTo>
                  <a:pt x="2202197" y="1163290"/>
                  <a:pt x="2206218" y="1164270"/>
                  <a:pt x="2209739" y="1166702"/>
                </a:cubicBezTo>
                <a:cubicBezTo>
                  <a:pt x="2213116" y="1166857"/>
                  <a:pt x="2216051" y="1168231"/>
                  <a:pt x="2218766" y="1170038"/>
                </a:cubicBezTo>
                <a:cubicBezTo>
                  <a:pt x="2225342" y="1173160"/>
                  <a:pt x="2231151" y="1177875"/>
                  <a:pt x="2235489" y="1184194"/>
                </a:cubicBezTo>
                <a:lnTo>
                  <a:pt x="2236132" y="1184737"/>
                </a:lnTo>
                <a:lnTo>
                  <a:pt x="2236287" y="1184934"/>
                </a:lnTo>
                <a:lnTo>
                  <a:pt x="2238712" y="1187183"/>
                </a:lnTo>
                <a:cubicBezTo>
                  <a:pt x="2239115" y="1187744"/>
                  <a:pt x="2239507" y="1188310"/>
                  <a:pt x="2239574" y="1189090"/>
                </a:cubicBezTo>
                <a:lnTo>
                  <a:pt x="2540580" y="1569705"/>
                </a:lnTo>
                <a:cubicBezTo>
                  <a:pt x="2561191" y="1595768"/>
                  <a:pt x="2556772" y="1633604"/>
                  <a:pt x="2530710" y="1654215"/>
                </a:cubicBezTo>
                <a:cubicBezTo>
                  <a:pt x="2504647" y="1674827"/>
                  <a:pt x="2466811" y="1670408"/>
                  <a:pt x="2446199" y="1644345"/>
                </a:cubicBezTo>
                <a:lnTo>
                  <a:pt x="2177884" y="1305067"/>
                </a:lnTo>
                <a:lnTo>
                  <a:pt x="1934804" y="1479967"/>
                </a:lnTo>
                <a:cubicBezTo>
                  <a:pt x="1927367" y="1485317"/>
                  <a:pt x="1919123" y="1488726"/>
                  <a:pt x="1910598" y="1489881"/>
                </a:cubicBezTo>
                <a:cubicBezTo>
                  <a:pt x="1885257" y="1507791"/>
                  <a:pt x="1850121" y="1502627"/>
                  <a:pt x="1830495" y="1477903"/>
                </a:cubicBezTo>
                <a:lnTo>
                  <a:pt x="1551924" y="1126933"/>
                </a:lnTo>
                <a:lnTo>
                  <a:pt x="1239041" y="1439816"/>
                </a:lnTo>
                <a:cubicBezTo>
                  <a:pt x="1226569" y="1452288"/>
                  <a:pt x="1209983" y="1458139"/>
                  <a:pt x="1193674" y="1456888"/>
                </a:cubicBezTo>
                <a:cubicBezTo>
                  <a:pt x="1177363" y="1458142"/>
                  <a:pt x="1160774" y="1452290"/>
                  <a:pt x="1148301" y="1439816"/>
                </a:cubicBezTo>
                <a:lnTo>
                  <a:pt x="670011" y="961527"/>
                </a:lnTo>
                <a:cubicBezTo>
                  <a:pt x="646515" y="938031"/>
                  <a:pt x="646515" y="899938"/>
                  <a:pt x="670011" y="876442"/>
                </a:cubicBezTo>
                <a:cubicBezTo>
                  <a:pt x="681760" y="864694"/>
                  <a:pt x="697157" y="858820"/>
                  <a:pt x="712553" y="858820"/>
                </a:cubicBezTo>
                <a:close/>
                <a:moveTo>
                  <a:pt x="2790000" y="699581"/>
                </a:moveTo>
                <a:lnTo>
                  <a:pt x="450000" y="699581"/>
                </a:lnTo>
                <a:lnTo>
                  <a:pt x="450000" y="1851581"/>
                </a:lnTo>
                <a:lnTo>
                  <a:pt x="2790000" y="1851581"/>
                </a:lnTo>
                <a:close/>
                <a:moveTo>
                  <a:pt x="2987972" y="519497"/>
                </a:moveTo>
                <a:lnTo>
                  <a:pt x="2987972" y="2031665"/>
                </a:lnTo>
                <a:lnTo>
                  <a:pt x="252028" y="2031665"/>
                </a:lnTo>
                <a:lnTo>
                  <a:pt x="252028" y="519497"/>
                </a:lnTo>
                <a:close/>
                <a:moveTo>
                  <a:pt x="1620000" y="0"/>
                </a:moveTo>
                <a:cubicBezTo>
                  <a:pt x="1540462" y="0"/>
                  <a:pt x="1475984" y="64478"/>
                  <a:pt x="1475984" y="144016"/>
                </a:cubicBezTo>
                <a:lnTo>
                  <a:pt x="1475984" y="267469"/>
                </a:lnTo>
                <a:lnTo>
                  <a:pt x="0" y="267469"/>
                </a:lnTo>
                <a:lnTo>
                  <a:pt x="0" y="2283693"/>
                </a:lnTo>
                <a:lnTo>
                  <a:pt x="852101" y="2283693"/>
                </a:lnTo>
                <a:lnTo>
                  <a:pt x="323771" y="3248012"/>
                </a:lnTo>
                <a:lnTo>
                  <a:pt x="621526" y="3248012"/>
                </a:lnTo>
                <a:lnTo>
                  <a:pt x="1149856" y="2283693"/>
                </a:lnTo>
                <a:lnTo>
                  <a:pt x="2090146" y="2283693"/>
                </a:lnTo>
                <a:lnTo>
                  <a:pt x="2618476" y="3248012"/>
                </a:lnTo>
                <a:lnTo>
                  <a:pt x="2916231" y="3248012"/>
                </a:lnTo>
                <a:lnTo>
                  <a:pt x="2387901" y="2283693"/>
                </a:lnTo>
                <a:lnTo>
                  <a:pt x="3240000" y="2283693"/>
                </a:lnTo>
                <a:lnTo>
                  <a:pt x="3240000" y="267469"/>
                </a:lnTo>
                <a:lnTo>
                  <a:pt x="1764016" y="267469"/>
                </a:lnTo>
                <a:lnTo>
                  <a:pt x="1764016" y="144016"/>
                </a:lnTo>
                <a:cubicBezTo>
                  <a:pt x="1764016" y="64478"/>
                  <a:pt x="1699538" y="0"/>
                  <a:pt x="1620000" y="0"/>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solidFill>
                <a:schemeClr val="bg1"/>
              </a:solidFill>
            </a:endParaRPr>
          </a:p>
        </p:txBody>
      </p:sp>
      <p:sp>
        <p:nvSpPr>
          <p:cNvPr id="45" name="Rectangle 9">
            <a:extLst>
              <a:ext uri="{FF2B5EF4-FFF2-40B4-BE49-F238E27FC236}">
                <a16:creationId xmlns:a16="http://schemas.microsoft.com/office/drawing/2014/main" id="{5445E1A5-907D-6479-9F97-839E164DC7C6}"/>
              </a:ext>
            </a:extLst>
          </p:cNvPr>
          <p:cNvSpPr/>
          <p:nvPr/>
        </p:nvSpPr>
        <p:spPr>
          <a:xfrm>
            <a:off x="4132157" y="5662458"/>
            <a:ext cx="439196" cy="408848"/>
          </a:xfrm>
          <a:custGeom>
            <a:avLst/>
            <a:gdLst/>
            <a:ahLst/>
            <a:cxnLst/>
            <a:rect l="l" t="t" r="r" b="b"/>
            <a:pathLst>
              <a:path w="3228210" h="3222968">
                <a:moveTo>
                  <a:pt x="1619999" y="642446"/>
                </a:moveTo>
                <a:lnTo>
                  <a:pt x="2664115" y="1686562"/>
                </a:lnTo>
                <a:lnTo>
                  <a:pt x="2664116" y="1686562"/>
                </a:lnTo>
                <a:lnTo>
                  <a:pt x="2664116" y="3222968"/>
                </a:lnTo>
                <a:lnTo>
                  <a:pt x="2015013" y="3222968"/>
                </a:lnTo>
                <a:lnTo>
                  <a:pt x="2015013" y="2511495"/>
                </a:lnTo>
                <a:cubicBezTo>
                  <a:pt x="2015013" y="2399422"/>
                  <a:pt x="1924159" y="2308568"/>
                  <a:pt x="1812086" y="2308568"/>
                </a:cubicBezTo>
                <a:lnTo>
                  <a:pt x="1427912" y="2308568"/>
                </a:lnTo>
                <a:cubicBezTo>
                  <a:pt x="1315839" y="2308568"/>
                  <a:pt x="1224985" y="2399422"/>
                  <a:pt x="1224985" y="2511495"/>
                </a:cubicBezTo>
                <a:lnTo>
                  <a:pt x="1224985" y="3222968"/>
                </a:lnTo>
                <a:lnTo>
                  <a:pt x="575882" y="3222968"/>
                </a:lnTo>
                <a:lnTo>
                  <a:pt x="575882" y="1686562"/>
                </a:lnTo>
                <a:lnTo>
                  <a:pt x="575884" y="1686562"/>
                </a:lnTo>
                <a:close/>
                <a:moveTo>
                  <a:pt x="509997" y="122689"/>
                </a:moveTo>
                <a:lnTo>
                  <a:pt x="942045" y="122689"/>
                </a:lnTo>
                <a:lnTo>
                  <a:pt x="942045" y="542556"/>
                </a:lnTo>
                <a:lnTo>
                  <a:pt x="509997" y="974604"/>
                </a:lnTo>
                <a:close/>
                <a:moveTo>
                  <a:pt x="1620001" y="7099"/>
                </a:moveTo>
                <a:lnTo>
                  <a:pt x="3228210" y="1686560"/>
                </a:lnTo>
                <a:lnTo>
                  <a:pt x="2900441" y="1686560"/>
                </a:lnTo>
                <a:lnTo>
                  <a:pt x="1620001" y="349390"/>
                </a:lnTo>
                <a:close/>
                <a:moveTo>
                  <a:pt x="1619999" y="0"/>
                </a:moveTo>
                <a:lnTo>
                  <a:pt x="1619999" y="342291"/>
                </a:lnTo>
                <a:lnTo>
                  <a:pt x="330172" y="1679462"/>
                </a:lnTo>
                <a:lnTo>
                  <a:pt x="0" y="1679462"/>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4" name="Rectangle 1">
            <a:extLst>
              <a:ext uri="{FF2B5EF4-FFF2-40B4-BE49-F238E27FC236}">
                <a16:creationId xmlns:a16="http://schemas.microsoft.com/office/drawing/2014/main" id="{32DD0BCB-CA5F-F1AC-B499-D39478BFD845}"/>
              </a:ext>
            </a:extLst>
          </p:cNvPr>
          <p:cNvSpPr>
            <a:spLocks noChangeArrowheads="1"/>
          </p:cNvSpPr>
          <p:nvPr/>
        </p:nvSpPr>
        <p:spPr bwMode="auto">
          <a:xfrm>
            <a:off x="6337077" y="1161729"/>
            <a:ext cx="5442837" cy="25134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25392" rIns="0" bIns="2539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rgbClr val="1D1C1D"/>
                </a:solidFill>
                <a:latin typeface="Monaco"/>
              </a:rPr>
              <a:t>R-Squared (train): 0.9990344893913224</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rgbClr val="1D1C1D"/>
                </a:solidFill>
                <a:latin typeface="Monaco"/>
              </a:rPr>
              <a:t>R-Squared (test): 0.9933129019432224</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rgbClr val="1D1C1D"/>
                </a:solidFill>
                <a:latin typeface="Monaco"/>
              </a:rPr>
              <a:t>Mean Absolute Error: 0.04145187547962281</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rgbClr val="1D1C1D"/>
                </a:solidFill>
                <a:latin typeface="Monaco"/>
              </a:rPr>
              <a:t>Mean Absolute Percentage Error: 172.07812243762567</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rgbClr val="1D1C1D"/>
                </a:solidFill>
                <a:latin typeface="Monaco"/>
              </a:rPr>
              <a:t>Mean Squared Error: 0.0060022770830948065</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rgbClr val="1D1C1D"/>
                </a:solidFill>
                <a:latin typeface="Monaco"/>
              </a:rPr>
              <a:t>Root Mean Squared Error: 0.07747436403801458</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rgbClr val="1D1C1D"/>
                </a:solidFill>
                <a:latin typeface="Monaco"/>
              </a:rPr>
              <a:t>Normalized Root Mean Squared Error: 0.020876970132266803</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rgbClr val="1D1C1D"/>
                </a:solidFill>
                <a:latin typeface="Monaco"/>
              </a:rPr>
              <a:t>Weighted Absolute Percentage Error: 5.91062216251355</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rgbClr val="1D1C1D"/>
                </a:solidFill>
                <a:latin typeface="Monaco"/>
              </a:rPr>
              <a:t>Weighted Mean Absolute Percentage Error: -70.75257229306862</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600" dirty="0">
              <a:solidFill>
                <a:srgbClr val="1D1C1D"/>
              </a:solidFill>
              <a:latin typeface="Monaco"/>
            </a:endParaRPr>
          </a:p>
        </p:txBody>
      </p:sp>
      <p:sp>
        <p:nvSpPr>
          <p:cNvPr id="5" name="Rectangle 1">
            <a:extLst>
              <a:ext uri="{FF2B5EF4-FFF2-40B4-BE49-F238E27FC236}">
                <a16:creationId xmlns:a16="http://schemas.microsoft.com/office/drawing/2014/main" id="{A5ED90CB-55B1-F8C8-6BF5-BDBE640FE8BF}"/>
              </a:ext>
            </a:extLst>
          </p:cNvPr>
          <p:cNvSpPr>
            <a:spLocks noChangeArrowheads="1"/>
          </p:cNvSpPr>
          <p:nvPr/>
        </p:nvSpPr>
        <p:spPr bwMode="auto">
          <a:xfrm>
            <a:off x="412086" y="1161729"/>
            <a:ext cx="5484515" cy="2267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25392" rIns="0" bIns="2539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rgbClr val="1D1C1D"/>
                </a:solidFill>
                <a:latin typeface="Monaco"/>
              </a:rPr>
              <a:t>R-Squared (train): 0.9810348099168302</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rgbClr val="1D1C1D"/>
                </a:solidFill>
                <a:latin typeface="Monaco"/>
              </a:rPr>
              <a:t>R-Squared (test): 0.7932797852562208</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1D1C1D"/>
                </a:solidFill>
                <a:effectLst/>
                <a:latin typeface="Monaco"/>
              </a:rPr>
              <a:t>Mean Absolute Error: 0.2948221013030288</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1D1C1D"/>
                </a:solidFill>
                <a:effectLst/>
                <a:latin typeface="Monaco"/>
              </a:rPr>
              <a:t>Mean Absolute Percentage Error: 104.1188465552453</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1D1C1D"/>
                </a:solidFill>
                <a:effectLst/>
                <a:latin typeface="Monaco"/>
              </a:rPr>
              <a:t>Mean Squared Error: 0.12061060454605094</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1D1C1D"/>
                </a:solidFill>
                <a:effectLst/>
                <a:latin typeface="Monaco"/>
              </a:rPr>
              <a:t>Root Mean Squared Error: 0.34729037496891696</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1D1C1D"/>
                </a:solidFill>
                <a:effectLst/>
                <a:latin typeface="Monaco"/>
              </a:rPr>
              <a:t>Normalized Root Mean Squared Error: 0.14536707357190323</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1D1C1D"/>
                </a:solidFill>
                <a:effectLst/>
                <a:latin typeface="Monaco"/>
              </a:rPr>
              <a:t>Weighted Absolute Percentage Error: 39.489782829815134</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1D1C1D"/>
                </a:solidFill>
                <a:effectLst/>
                <a:latin typeface="Monaco"/>
              </a:rPr>
              <a:t>Weighted Mean Absolute Percentage Error: 23.778567482963275</a:t>
            </a:r>
          </a:p>
        </p:txBody>
      </p:sp>
      <p:sp>
        <p:nvSpPr>
          <p:cNvPr id="6" name="Text Placeholder 1">
            <a:extLst>
              <a:ext uri="{FF2B5EF4-FFF2-40B4-BE49-F238E27FC236}">
                <a16:creationId xmlns:a16="http://schemas.microsoft.com/office/drawing/2014/main" id="{D07A08E1-8BB0-7D7E-F024-660B39607BC7}"/>
              </a:ext>
            </a:extLst>
          </p:cNvPr>
          <p:cNvSpPr txBox="1">
            <a:spLocks/>
          </p:cNvSpPr>
          <p:nvPr/>
        </p:nvSpPr>
        <p:spPr>
          <a:xfrm>
            <a:off x="0" y="330173"/>
            <a:ext cx="5828255" cy="724247"/>
          </a:xfrm>
          <a:prstGeom prst="rect">
            <a:avLst/>
          </a:prstGeom>
        </p:spPr>
        <p:txBody>
          <a:bodyPr anchor="ctr"/>
          <a:lstStyle>
            <a:lvl1pPr marL="0" indent="0" algn="ctr" defTabSz="914400" rtl="0" eaLnBrk="1" latinLnBrk="0" hangingPunct="1">
              <a:lnSpc>
                <a:spcPct val="90000"/>
              </a:lnSpc>
              <a:spcBef>
                <a:spcPts val="1000"/>
              </a:spcBef>
              <a:buFont typeface="Arial" panose="020B0604020202020204" pitchFamily="34" charset="0"/>
              <a:buNone/>
              <a:defRPr sz="5400" b="0" kern="1200" baseline="0">
                <a:solidFill>
                  <a:schemeClr val="tx1">
                    <a:lumMod val="85000"/>
                    <a:lumOff val="15000"/>
                  </a:schemeClr>
                </a:solidFill>
                <a:latin typeface="+mj-lt"/>
                <a:ea typeface="+mn-ea"/>
                <a:cs typeface="Arial"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Vijaya" panose="02020604020202020204" pitchFamily="18" charset="0"/>
                <a:cs typeface="Vijaya" panose="02020604020202020204" pitchFamily="18" charset="0"/>
              </a:rPr>
              <a:t>Model #1 Results</a:t>
            </a:r>
          </a:p>
        </p:txBody>
      </p:sp>
      <p:sp>
        <p:nvSpPr>
          <p:cNvPr id="3" name="Text Placeholder 1">
            <a:extLst>
              <a:ext uri="{FF2B5EF4-FFF2-40B4-BE49-F238E27FC236}">
                <a16:creationId xmlns:a16="http://schemas.microsoft.com/office/drawing/2014/main" id="{49990CB3-590F-1453-C535-5863AA34158D}"/>
              </a:ext>
            </a:extLst>
          </p:cNvPr>
          <p:cNvSpPr txBox="1">
            <a:spLocks/>
          </p:cNvSpPr>
          <p:nvPr/>
        </p:nvSpPr>
        <p:spPr>
          <a:xfrm>
            <a:off x="-279711" y="3526973"/>
            <a:ext cx="5828255" cy="724247"/>
          </a:xfrm>
          <a:prstGeom prst="rect">
            <a:avLst/>
          </a:prstGeom>
        </p:spPr>
        <p:txBody>
          <a:bodyPr anchor="ctr"/>
          <a:lstStyle>
            <a:lvl1pPr marL="0" indent="0" algn="ctr" defTabSz="914400" rtl="0" eaLnBrk="1" latinLnBrk="0" hangingPunct="1">
              <a:lnSpc>
                <a:spcPct val="90000"/>
              </a:lnSpc>
              <a:spcBef>
                <a:spcPts val="1000"/>
              </a:spcBef>
              <a:buFont typeface="Arial" panose="020B0604020202020204" pitchFamily="34" charset="0"/>
              <a:buNone/>
              <a:defRPr sz="5400" b="0" kern="1200" baseline="0">
                <a:solidFill>
                  <a:schemeClr val="tx1">
                    <a:lumMod val="85000"/>
                    <a:lumOff val="15000"/>
                  </a:schemeClr>
                </a:solidFill>
                <a:latin typeface="+mj-lt"/>
                <a:ea typeface="+mn-ea"/>
                <a:cs typeface="Arial"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Vijaya" panose="02020604020202020204" pitchFamily="18" charset="0"/>
                <a:cs typeface="Vijaya" panose="02020604020202020204" pitchFamily="18" charset="0"/>
              </a:rPr>
              <a:t>Model #3 Results</a:t>
            </a:r>
          </a:p>
        </p:txBody>
      </p:sp>
      <p:sp>
        <p:nvSpPr>
          <p:cNvPr id="7" name="Rectangle 1">
            <a:extLst>
              <a:ext uri="{FF2B5EF4-FFF2-40B4-BE49-F238E27FC236}">
                <a16:creationId xmlns:a16="http://schemas.microsoft.com/office/drawing/2014/main" id="{36636F96-7F23-1779-0A62-21EE9B1EFBE0}"/>
              </a:ext>
            </a:extLst>
          </p:cNvPr>
          <p:cNvSpPr>
            <a:spLocks noChangeArrowheads="1"/>
          </p:cNvSpPr>
          <p:nvPr/>
        </p:nvSpPr>
        <p:spPr bwMode="auto">
          <a:xfrm>
            <a:off x="412086" y="4181586"/>
            <a:ext cx="4635308" cy="15286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25392" rIns="0" bIns="2539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rgbClr val="1D1C1D"/>
                </a:solidFill>
                <a:latin typeface="Monaco"/>
              </a:rPr>
              <a:t>R-Squared (train): 0.9974559414984706</a:t>
            </a:r>
            <a:br>
              <a:rPr lang="en-US" altLang="en-US" sz="1600" dirty="0">
                <a:solidFill>
                  <a:srgbClr val="1D1C1D"/>
                </a:solidFill>
                <a:latin typeface="Monaco"/>
              </a:rPr>
            </a:br>
            <a:r>
              <a:rPr lang="en-CA" altLang="en-US" sz="1600" dirty="0">
                <a:solidFill>
                  <a:srgbClr val="1D1C1D"/>
                </a:solidFill>
                <a:latin typeface="Monaco"/>
              </a:rPr>
              <a:t>R-Squared: 0.988579310366157</a:t>
            </a:r>
          </a:p>
          <a:p>
            <a:pPr marL="0" marR="0" lvl="0" indent="0" algn="l" defTabSz="914400" rtl="0" eaLnBrk="0" fontAlgn="base" latinLnBrk="0" hangingPunct="0">
              <a:lnSpc>
                <a:spcPct val="100000"/>
              </a:lnSpc>
              <a:spcBef>
                <a:spcPct val="0"/>
              </a:spcBef>
              <a:spcAft>
                <a:spcPct val="0"/>
              </a:spcAft>
              <a:buClrTx/>
              <a:buSzTx/>
              <a:buFontTx/>
              <a:buNone/>
              <a:tabLst/>
            </a:pPr>
            <a:r>
              <a:rPr lang="en-CA" altLang="en-US" sz="1600" dirty="0">
                <a:solidFill>
                  <a:srgbClr val="1D1C1D"/>
                </a:solidFill>
                <a:latin typeface="Monaco"/>
              </a:rPr>
              <a:t>Mean Absolute Error: 0.06405685077016317</a:t>
            </a:r>
          </a:p>
          <a:p>
            <a:pPr marL="0" marR="0" lvl="0" indent="0" algn="l" defTabSz="914400" rtl="0" eaLnBrk="0" fontAlgn="base" latinLnBrk="0" hangingPunct="0">
              <a:lnSpc>
                <a:spcPct val="100000"/>
              </a:lnSpc>
              <a:spcBef>
                <a:spcPct val="0"/>
              </a:spcBef>
              <a:spcAft>
                <a:spcPct val="0"/>
              </a:spcAft>
              <a:buClrTx/>
              <a:buSzTx/>
              <a:buFontTx/>
              <a:buNone/>
              <a:tabLst/>
            </a:pPr>
            <a:r>
              <a:rPr lang="en-CA" altLang="en-US" sz="1600" dirty="0">
                <a:solidFill>
                  <a:srgbClr val="1D1C1D"/>
                </a:solidFill>
                <a:latin typeface="Monaco"/>
              </a:rPr>
              <a:t>Mean Absolute Percentage Error: 24.720600483659982</a:t>
            </a:r>
          </a:p>
          <a:p>
            <a:pPr marL="0" marR="0" lvl="0" indent="0" algn="l" defTabSz="914400" rtl="0" eaLnBrk="0" fontAlgn="base" latinLnBrk="0" hangingPunct="0">
              <a:lnSpc>
                <a:spcPct val="100000"/>
              </a:lnSpc>
              <a:spcBef>
                <a:spcPct val="0"/>
              </a:spcBef>
              <a:spcAft>
                <a:spcPct val="0"/>
              </a:spcAft>
              <a:buClrTx/>
              <a:buSzTx/>
              <a:buFontTx/>
              <a:buNone/>
              <a:tabLst/>
            </a:pPr>
            <a:r>
              <a:rPr lang="en-CA" altLang="en-US" sz="1600" dirty="0">
                <a:solidFill>
                  <a:srgbClr val="1D1C1D"/>
                </a:solidFill>
                <a:latin typeface="Monaco"/>
              </a:rPr>
              <a:t>Mean Squared Error: 0.010621614314503598</a:t>
            </a:r>
          </a:p>
          <a:p>
            <a:pPr marL="0" marR="0" lvl="0" indent="0" algn="l" defTabSz="914400" rtl="0" eaLnBrk="0" fontAlgn="base" latinLnBrk="0" hangingPunct="0">
              <a:lnSpc>
                <a:spcPct val="100000"/>
              </a:lnSpc>
              <a:spcBef>
                <a:spcPct val="0"/>
              </a:spcBef>
              <a:spcAft>
                <a:spcPct val="0"/>
              </a:spcAft>
              <a:buClrTx/>
              <a:buSzTx/>
              <a:buFontTx/>
              <a:buNone/>
              <a:tabLst/>
            </a:pPr>
            <a:r>
              <a:rPr lang="en-CA" altLang="en-US" sz="1600" dirty="0">
                <a:solidFill>
                  <a:srgbClr val="1D1C1D"/>
                </a:solidFill>
                <a:latin typeface="Monaco"/>
              </a:rPr>
              <a:t>Root Mean Squared Error: 0.1030612163449646</a:t>
            </a:r>
            <a:endParaRPr lang="en-US" altLang="en-US" sz="1600" dirty="0">
              <a:solidFill>
                <a:srgbClr val="1D1C1D"/>
              </a:solidFill>
              <a:latin typeface="Monaco"/>
            </a:endParaRPr>
          </a:p>
        </p:txBody>
      </p:sp>
    </p:spTree>
    <p:extLst>
      <p:ext uri="{BB962C8B-B14F-4D97-AF65-F5344CB8AC3E}">
        <p14:creationId xmlns:p14="http://schemas.microsoft.com/office/powerpoint/2010/main" val="35872957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dirty="0">
                <a:latin typeface="Vijaya" panose="02020604020202020204" pitchFamily="18" charset="0"/>
                <a:cs typeface="Vijaya" panose="02020604020202020204" pitchFamily="18" charset="0"/>
              </a:rPr>
              <a:t>Concept</a:t>
            </a:r>
          </a:p>
        </p:txBody>
      </p:sp>
      <p:grpSp>
        <p:nvGrpSpPr>
          <p:cNvPr id="3" name="Group 27">
            <a:extLst>
              <a:ext uri="{FF2B5EF4-FFF2-40B4-BE49-F238E27FC236}">
                <a16:creationId xmlns:a16="http://schemas.microsoft.com/office/drawing/2014/main" id="{A4D91EBE-179A-4DE8-B6DC-30379DD9EA3C}"/>
              </a:ext>
            </a:extLst>
          </p:cNvPr>
          <p:cNvGrpSpPr/>
          <p:nvPr/>
        </p:nvGrpSpPr>
        <p:grpSpPr>
          <a:xfrm rot="16200000">
            <a:off x="1264712" y="1786369"/>
            <a:ext cx="3399600" cy="2715626"/>
            <a:chOff x="6295187" y="2236971"/>
            <a:chExt cx="2983706" cy="2715626"/>
          </a:xfrm>
        </p:grpSpPr>
        <p:sp>
          <p:nvSpPr>
            <p:cNvPr id="4" name="Freeform: Shape 28">
              <a:extLst>
                <a:ext uri="{FF2B5EF4-FFF2-40B4-BE49-F238E27FC236}">
                  <a16:creationId xmlns:a16="http://schemas.microsoft.com/office/drawing/2014/main" id="{1859E3E2-4198-428C-9472-9386F8970290}"/>
                </a:ext>
              </a:extLst>
            </p:cNvPr>
            <p:cNvSpPr/>
            <p:nvPr/>
          </p:nvSpPr>
          <p:spPr>
            <a:xfrm>
              <a:off x="6295188" y="2236971"/>
              <a:ext cx="2383419" cy="847149"/>
            </a:xfrm>
            <a:custGeom>
              <a:avLst/>
              <a:gdLst>
                <a:gd name="connsiteX0" fmla="*/ 1322518 w 2383419"/>
                <a:gd name="connsiteY0" fmla="*/ 0 h 847149"/>
                <a:gd name="connsiteX1" fmla="*/ 2383419 w 2383419"/>
                <a:gd name="connsiteY1" fmla="*/ 847149 h 847149"/>
                <a:gd name="connsiteX2" fmla="*/ 0 w 2383419"/>
                <a:gd name="connsiteY2" fmla="*/ 847149 h 847149"/>
                <a:gd name="connsiteX3" fmla="*/ 0 w 2383419"/>
                <a:gd name="connsiteY3" fmla="*/ 412468 h 847149"/>
                <a:gd name="connsiteX4" fmla="*/ 1322518 w 2383419"/>
                <a:gd name="connsiteY4" fmla="*/ 412468 h 847149"/>
                <a:gd name="connsiteX5" fmla="*/ 1322518 w 2383419"/>
                <a:gd name="connsiteY5" fmla="*/ 0 h 84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83419" h="847149">
                  <a:moveTo>
                    <a:pt x="1322518" y="0"/>
                  </a:moveTo>
                  <a:lnTo>
                    <a:pt x="2383419" y="847149"/>
                  </a:lnTo>
                  <a:lnTo>
                    <a:pt x="0" y="847149"/>
                  </a:lnTo>
                  <a:lnTo>
                    <a:pt x="0" y="412468"/>
                  </a:lnTo>
                  <a:lnTo>
                    <a:pt x="1322518" y="412468"/>
                  </a:lnTo>
                  <a:lnTo>
                    <a:pt x="132251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Freeform: Shape 31">
              <a:extLst>
                <a:ext uri="{FF2B5EF4-FFF2-40B4-BE49-F238E27FC236}">
                  <a16:creationId xmlns:a16="http://schemas.microsoft.com/office/drawing/2014/main" id="{161E36E9-44A1-4040-BC57-BF6C597FFA01}"/>
                </a:ext>
              </a:extLst>
            </p:cNvPr>
            <p:cNvSpPr/>
            <p:nvPr/>
          </p:nvSpPr>
          <p:spPr>
            <a:xfrm>
              <a:off x="6295188" y="3129838"/>
              <a:ext cx="2983705" cy="433620"/>
            </a:xfrm>
            <a:custGeom>
              <a:avLst/>
              <a:gdLst>
                <a:gd name="connsiteX0" fmla="*/ 0 w 2983705"/>
                <a:gd name="connsiteY0" fmla="*/ 0 h 433620"/>
                <a:gd name="connsiteX1" fmla="*/ 2440674 w 2983705"/>
                <a:gd name="connsiteY1" fmla="*/ 0 h 433620"/>
                <a:gd name="connsiteX2" fmla="*/ 2983705 w 2983705"/>
                <a:gd name="connsiteY2" fmla="*/ 433620 h 433620"/>
                <a:gd name="connsiteX3" fmla="*/ 0 w 2983705"/>
                <a:gd name="connsiteY3" fmla="*/ 433620 h 433620"/>
                <a:gd name="connsiteX4" fmla="*/ 0 w 2983705"/>
                <a:gd name="connsiteY4" fmla="*/ 0 h 4336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3705" h="433620">
                  <a:moveTo>
                    <a:pt x="0" y="0"/>
                  </a:moveTo>
                  <a:lnTo>
                    <a:pt x="2440674" y="0"/>
                  </a:lnTo>
                  <a:lnTo>
                    <a:pt x="2983705" y="433620"/>
                  </a:lnTo>
                  <a:lnTo>
                    <a:pt x="0" y="433620"/>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 name="Freeform: Shape 32">
              <a:extLst>
                <a:ext uri="{FF2B5EF4-FFF2-40B4-BE49-F238E27FC236}">
                  <a16:creationId xmlns:a16="http://schemas.microsoft.com/office/drawing/2014/main" id="{ABEBF3B4-89B6-4E6A-B33C-51FCB63646DE}"/>
                </a:ext>
              </a:extLst>
            </p:cNvPr>
            <p:cNvSpPr/>
            <p:nvPr/>
          </p:nvSpPr>
          <p:spPr>
            <a:xfrm>
              <a:off x="6295187" y="3609177"/>
              <a:ext cx="2983704" cy="436238"/>
            </a:xfrm>
            <a:custGeom>
              <a:avLst/>
              <a:gdLst>
                <a:gd name="connsiteX0" fmla="*/ 0 w 2983704"/>
                <a:gd name="connsiteY0" fmla="*/ 0 h 436238"/>
                <a:gd name="connsiteX1" fmla="*/ 2983704 w 2983704"/>
                <a:gd name="connsiteY1" fmla="*/ 0 h 436238"/>
                <a:gd name="connsiteX2" fmla="*/ 2437394 w 2983704"/>
                <a:gd name="connsiteY2" fmla="*/ 436238 h 436238"/>
                <a:gd name="connsiteX3" fmla="*/ 0 w 2983704"/>
                <a:gd name="connsiteY3" fmla="*/ 436238 h 436238"/>
                <a:gd name="connsiteX4" fmla="*/ 0 w 2983704"/>
                <a:gd name="connsiteY4" fmla="*/ 0 h 436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3704" h="436238">
                  <a:moveTo>
                    <a:pt x="0" y="0"/>
                  </a:moveTo>
                  <a:lnTo>
                    <a:pt x="2983704" y="0"/>
                  </a:lnTo>
                  <a:lnTo>
                    <a:pt x="2437394" y="436238"/>
                  </a:lnTo>
                  <a:lnTo>
                    <a:pt x="0" y="43623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 name="Freeform: Shape 33">
              <a:extLst>
                <a:ext uri="{FF2B5EF4-FFF2-40B4-BE49-F238E27FC236}">
                  <a16:creationId xmlns:a16="http://schemas.microsoft.com/office/drawing/2014/main" id="{FC304B61-1EAC-4136-BB82-1B42A6E99550}"/>
                </a:ext>
              </a:extLst>
            </p:cNvPr>
            <p:cNvSpPr/>
            <p:nvPr/>
          </p:nvSpPr>
          <p:spPr>
            <a:xfrm>
              <a:off x="6295187" y="4108067"/>
              <a:ext cx="2380140" cy="844530"/>
            </a:xfrm>
            <a:custGeom>
              <a:avLst/>
              <a:gdLst>
                <a:gd name="connsiteX0" fmla="*/ 0 w 2380140"/>
                <a:gd name="connsiteY0" fmla="*/ 0 h 844530"/>
                <a:gd name="connsiteX1" fmla="*/ 2380140 w 2380140"/>
                <a:gd name="connsiteY1" fmla="*/ 0 h 844530"/>
                <a:gd name="connsiteX2" fmla="*/ 1322518 w 2380140"/>
                <a:gd name="connsiteY2" fmla="*/ 844530 h 844530"/>
                <a:gd name="connsiteX3" fmla="*/ 1322518 w 2380140"/>
                <a:gd name="connsiteY3" fmla="*/ 432062 h 844530"/>
                <a:gd name="connsiteX4" fmla="*/ 0 w 2380140"/>
                <a:gd name="connsiteY4" fmla="*/ 432062 h 844530"/>
                <a:gd name="connsiteX5" fmla="*/ 0 w 2380140"/>
                <a:gd name="connsiteY5" fmla="*/ 0 h 844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80140" h="844530">
                  <a:moveTo>
                    <a:pt x="0" y="0"/>
                  </a:moveTo>
                  <a:lnTo>
                    <a:pt x="2380140" y="0"/>
                  </a:lnTo>
                  <a:lnTo>
                    <a:pt x="1322518" y="844530"/>
                  </a:lnTo>
                  <a:lnTo>
                    <a:pt x="1322518" y="432062"/>
                  </a:lnTo>
                  <a:lnTo>
                    <a:pt x="0" y="432062"/>
                  </a:lnTo>
                  <a:lnTo>
                    <a:pt x="0" y="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grpSp>
        <p:nvGrpSpPr>
          <p:cNvPr id="8" name="Group 2">
            <a:extLst>
              <a:ext uri="{FF2B5EF4-FFF2-40B4-BE49-F238E27FC236}">
                <a16:creationId xmlns:a16="http://schemas.microsoft.com/office/drawing/2014/main" id="{013A511E-3935-4359-AD32-E38575A22820}"/>
              </a:ext>
            </a:extLst>
          </p:cNvPr>
          <p:cNvGrpSpPr/>
          <p:nvPr/>
        </p:nvGrpSpPr>
        <p:grpSpPr>
          <a:xfrm>
            <a:off x="1110974" y="5429607"/>
            <a:ext cx="3682486" cy="1428393"/>
            <a:chOff x="2442781" y="3952529"/>
            <a:chExt cx="3682486" cy="2905471"/>
          </a:xfrm>
        </p:grpSpPr>
        <p:sp>
          <p:nvSpPr>
            <p:cNvPr id="9" name="Rectangle 36">
              <a:extLst>
                <a:ext uri="{FF2B5EF4-FFF2-40B4-BE49-F238E27FC236}">
                  <a16:creationId xmlns:a16="http://schemas.microsoft.com/office/drawing/2014/main" id="{71046C8D-DD2A-4AD9-8586-194AE1171C05}"/>
                </a:ext>
              </a:extLst>
            </p:cNvPr>
            <p:cNvSpPr/>
            <p:nvPr/>
          </p:nvSpPr>
          <p:spPr>
            <a:xfrm rot="16200000">
              <a:off x="1413622" y="4981691"/>
              <a:ext cx="2905468" cy="84714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39">
              <a:extLst>
                <a:ext uri="{FF2B5EF4-FFF2-40B4-BE49-F238E27FC236}">
                  <a16:creationId xmlns:a16="http://schemas.microsoft.com/office/drawing/2014/main" id="{E5BC5978-165A-4D9E-8E5A-3358398290DD}"/>
                </a:ext>
              </a:extLst>
            </p:cNvPr>
            <p:cNvSpPr/>
            <p:nvPr/>
          </p:nvSpPr>
          <p:spPr>
            <a:xfrm rot="16200000">
              <a:off x="2353090" y="4981691"/>
              <a:ext cx="2905468" cy="84714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48">
              <a:extLst>
                <a:ext uri="{FF2B5EF4-FFF2-40B4-BE49-F238E27FC236}">
                  <a16:creationId xmlns:a16="http://schemas.microsoft.com/office/drawing/2014/main" id="{8CE6811B-96A9-4B50-9583-B0083EE5D220}"/>
                </a:ext>
              </a:extLst>
            </p:cNvPr>
            <p:cNvSpPr/>
            <p:nvPr/>
          </p:nvSpPr>
          <p:spPr>
            <a:xfrm rot="16200000">
              <a:off x="3292558" y="4981690"/>
              <a:ext cx="2905468" cy="84714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49">
              <a:extLst>
                <a:ext uri="{FF2B5EF4-FFF2-40B4-BE49-F238E27FC236}">
                  <a16:creationId xmlns:a16="http://schemas.microsoft.com/office/drawing/2014/main" id="{A73094C7-5B48-42A0-BD94-C787FBEA9C9F}"/>
                </a:ext>
              </a:extLst>
            </p:cNvPr>
            <p:cNvSpPr/>
            <p:nvPr/>
          </p:nvSpPr>
          <p:spPr>
            <a:xfrm rot="16200000">
              <a:off x="4248959" y="4981688"/>
              <a:ext cx="2905468" cy="84714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3" name="Group 4">
            <a:extLst>
              <a:ext uri="{FF2B5EF4-FFF2-40B4-BE49-F238E27FC236}">
                <a16:creationId xmlns:a16="http://schemas.microsoft.com/office/drawing/2014/main" id="{B22F8375-677C-411B-81E9-5CCBE4A91836}"/>
              </a:ext>
            </a:extLst>
          </p:cNvPr>
          <p:cNvGrpSpPr/>
          <p:nvPr/>
        </p:nvGrpSpPr>
        <p:grpSpPr>
          <a:xfrm>
            <a:off x="1113826" y="4808208"/>
            <a:ext cx="3684277" cy="624790"/>
            <a:chOff x="2442783" y="3329136"/>
            <a:chExt cx="3684277" cy="624790"/>
          </a:xfrm>
        </p:grpSpPr>
        <p:sp>
          <p:nvSpPr>
            <p:cNvPr id="14" name="Rectangle 29">
              <a:extLst>
                <a:ext uri="{FF2B5EF4-FFF2-40B4-BE49-F238E27FC236}">
                  <a16:creationId xmlns:a16="http://schemas.microsoft.com/office/drawing/2014/main" id="{4F6C63E6-A896-4CFE-A954-A932C199A3E1}"/>
                </a:ext>
              </a:extLst>
            </p:cNvPr>
            <p:cNvSpPr/>
            <p:nvPr/>
          </p:nvSpPr>
          <p:spPr>
            <a:xfrm rot="16200000">
              <a:off x="2797030" y="2974889"/>
              <a:ext cx="623395" cy="1331890"/>
            </a:xfrm>
            <a:custGeom>
              <a:avLst/>
              <a:gdLst>
                <a:gd name="connsiteX0" fmla="*/ 0 w 1107547"/>
                <a:gd name="connsiteY0" fmla="*/ 0 h 847149"/>
                <a:gd name="connsiteX1" fmla="*/ 1107547 w 1107547"/>
                <a:gd name="connsiteY1" fmla="*/ 0 h 847149"/>
                <a:gd name="connsiteX2" fmla="*/ 1107547 w 1107547"/>
                <a:gd name="connsiteY2" fmla="*/ 847149 h 847149"/>
                <a:gd name="connsiteX3" fmla="*/ 0 w 1107547"/>
                <a:gd name="connsiteY3" fmla="*/ 847149 h 847149"/>
                <a:gd name="connsiteX4" fmla="*/ 0 w 1107547"/>
                <a:gd name="connsiteY4" fmla="*/ 0 h 847149"/>
                <a:gd name="connsiteX0" fmla="*/ 0 w 1107547"/>
                <a:gd name="connsiteY0" fmla="*/ 0 h 1323628"/>
                <a:gd name="connsiteX1" fmla="*/ 1107547 w 1107547"/>
                <a:gd name="connsiteY1" fmla="*/ 0 h 1323628"/>
                <a:gd name="connsiteX2" fmla="*/ 1107547 w 1107547"/>
                <a:gd name="connsiteY2" fmla="*/ 1323628 h 1323628"/>
                <a:gd name="connsiteX3" fmla="*/ 0 w 1107547"/>
                <a:gd name="connsiteY3" fmla="*/ 847149 h 1323628"/>
                <a:gd name="connsiteX4" fmla="*/ 0 w 1107547"/>
                <a:gd name="connsiteY4" fmla="*/ 0 h 1323628"/>
                <a:gd name="connsiteX0" fmla="*/ 0 w 1110301"/>
                <a:gd name="connsiteY0" fmla="*/ 0 h 1323628"/>
                <a:gd name="connsiteX1" fmla="*/ 1110301 w 1110301"/>
                <a:gd name="connsiteY1" fmla="*/ 897875 h 1323628"/>
                <a:gd name="connsiteX2" fmla="*/ 1107547 w 1110301"/>
                <a:gd name="connsiteY2" fmla="*/ 1323628 h 1323628"/>
                <a:gd name="connsiteX3" fmla="*/ 0 w 1110301"/>
                <a:gd name="connsiteY3" fmla="*/ 847149 h 1323628"/>
                <a:gd name="connsiteX4" fmla="*/ 0 w 1110301"/>
                <a:gd name="connsiteY4" fmla="*/ 0 h 1323628"/>
                <a:gd name="connsiteX0" fmla="*/ 0 w 1110301"/>
                <a:gd name="connsiteY0" fmla="*/ 0 h 1326382"/>
                <a:gd name="connsiteX1" fmla="*/ 1110301 w 1110301"/>
                <a:gd name="connsiteY1" fmla="*/ 897875 h 1326382"/>
                <a:gd name="connsiteX2" fmla="*/ 1104793 w 1110301"/>
                <a:gd name="connsiteY2" fmla="*/ 1326382 h 1326382"/>
                <a:gd name="connsiteX3" fmla="*/ 0 w 1110301"/>
                <a:gd name="connsiteY3" fmla="*/ 847149 h 1326382"/>
                <a:gd name="connsiteX4" fmla="*/ 0 w 1110301"/>
                <a:gd name="connsiteY4" fmla="*/ 0 h 1326382"/>
                <a:gd name="connsiteX0" fmla="*/ 0 w 1113056"/>
                <a:gd name="connsiteY0" fmla="*/ 0 h 1329136"/>
                <a:gd name="connsiteX1" fmla="*/ 1110301 w 1113056"/>
                <a:gd name="connsiteY1" fmla="*/ 897875 h 1329136"/>
                <a:gd name="connsiteX2" fmla="*/ 1113056 w 1113056"/>
                <a:gd name="connsiteY2" fmla="*/ 1329136 h 1329136"/>
                <a:gd name="connsiteX3" fmla="*/ 0 w 1113056"/>
                <a:gd name="connsiteY3" fmla="*/ 847149 h 1329136"/>
                <a:gd name="connsiteX4" fmla="*/ 0 w 1113056"/>
                <a:gd name="connsiteY4" fmla="*/ 0 h 1329136"/>
                <a:gd name="connsiteX0" fmla="*/ 0 w 1113056"/>
                <a:gd name="connsiteY0" fmla="*/ 0 h 1329136"/>
                <a:gd name="connsiteX1" fmla="*/ 1107547 w 1113056"/>
                <a:gd name="connsiteY1" fmla="*/ 903383 h 1329136"/>
                <a:gd name="connsiteX2" fmla="*/ 1113056 w 1113056"/>
                <a:gd name="connsiteY2" fmla="*/ 1329136 h 1329136"/>
                <a:gd name="connsiteX3" fmla="*/ 0 w 1113056"/>
                <a:gd name="connsiteY3" fmla="*/ 847149 h 1329136"/>
                <a:gd name="connsiteX4" fmla="*/ 0 w 1113056"/>
                <a:gd name="connsiteY4" fmla="*/ 0 h 1329136"/>
                <a:gd name="connsiteX0" fmla="*/ 0 w 1113056"/>
                <a:gd name="connsiteY0" fmla="*/ 0 h 1329136"/>
                <a:gd name="connsiteX1" fmla="*/ 1107547 w 1113056"/>
                <a:gd name="connsiteY1" fmla="*/ 900628 h 1329136"/>
                <a:gd name="connsiteX2" fmla="*/ 1113056 w 1113056"/>
                <a:gd name="connsiteY2" fmla="*/ 1329136 h 1329136"/>
                <a:gd name="connsiteX3" fmla="*/ 0 w 1113056"/>
                <a:gd name="connsiteY3" fmla="*/ 847149 h 1329136"/>
                <a:gd name="connsiteX4" fmla="*/ 0 w 1113056"/>
                <a:gd name="connsiteY4" fmla="*/ 0 h 1329136"/>
                <a:gd name="connsiteX0" fmla="*/ 0 w 1113056"/>
                <a:gd name="connsiteY0" fmla="*/ 0 h 1329136"/>
                <a:gd name="connsiteX1" fmla="*/ 1107547 w 1113056"/>
                <a:gd name="connsiteY1" fmla="*/ 897874 h 1329136"/>
                <a:gd name="connsiteX2" fmla="*/ 1113056 w 1113056"/>
                <a:gd name="connsiteY2" fmla="*/ 1329136 h 1329136"/>
                <a:gd name="connsiteX3" fmla="*/ 0 w 1113056"/>
                <a:gd name="connsiteY3" fmla="*/ 847149 h 1329136"/>
                <a:gd name="connsiteX4" fmla="*/ 0 w 1113056"/>
                <a:gd name="connsiteY4" fmla="*/ 0 h 1329136"/>
                <a:gd name="connsiteX0" fmla="*/ 0 w 1113056"/>
                <a:gd name="connsiteY0" fmla="*/ 0 h 1334644"/>
                <a:gd name="connsiteX1" fmla="*/ 1107547 w 1113056"/>
                <a:gd name="connsiteY1" fmla="*/ 897874 h 1334644"/>
                <a:gd name="connsiteX2" fmla="*/ 1113056 w 1113056"/>
                <a:gd name="connsiteY2" fmla="*/ 1334644 h 1334644"/>
                <a:gd name="connsiteX3" fmla="*/ 0 w 1113056"/>
                <a:gd name="connsiteY3" fmla="*/ 847149 h 1334644"/>
                <a:gd name="connsiteX4" fmla="*/ 0 w 1113056"/>
                <a:gd name="connsiteY4" fmla="*/ 0 h 1334644"/>
                <a:gd name="connsiteX0" fmla="*/ 0 w 1113056"/>
                <a:gd name="connsiteY0" fmla="*/ 0 h 1331890"/>
                <a:gd name="connsiteX1" fmla="*/ 1107547 w 1113056"/>
                <a:gd name="connsiteY1" fmla="*/ 897874 h 1331890"/>
                <a:gd name="connsiteX2" fmla="*/ 1113056 w 1113056"/>
                <a:gd name="connsiteY2" fmla="*/ 1331890 h 1331890"/>
                <a:gd name="connsiteX3" fmla="*/ 0 w 1113056"/>
                <a:gd name="connsiteY3" fmla="*/ 847149 h 1331890"/>
                <a:gd name="connsiteX4" fmla="*/ 0 w 1113056"/>
                <a:gd name="connsiteY4" fmla="*/ 0 h 1331890"/>
                <a:gd name="connsiteX0" fmla="*/ 0 w 1113056"/>
                <a:gd name="connsiteY0" fmla="*/ 0 h 1331890"/>
                <a:gd name="connsiteX1" fmla="*/ 1109966 w 1113056"/>
                <a:gd name="connsiteY1" fmla="*/ 897874 h 1331890"/>
                <a:gd name="connsiteX2" fmla="*/ 1113056 w 1113056"/>
                <a:gd name="connsiteY2" fmla="*/ 1331890 h 1331890"/>
                <a:gd name="connsiteX3" fmla="*/ 0 w 1113056"/>
                <a:gd name="connsiteY3" fmla="*/ 847149 h 1331890"/>
                <a:gd name="connsiteX4" fmla="*/ 0 w 1113056"/>
                <a:gd name="connsiteY4" fmla="*/ 0 h 1331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3056" h="1331890">
                  <a:moveTo>
                    <a:pt x="0" y="0"/>
                  </a:moveTo>
                  <a:lnTo>
                    <a:pt x="1109966" y="897874"/>
                  </a:lnTo>
                  <a:cubicBezTo>
                    <a:pt x="1110884" y="1041628"/>
                    <a:pt x="1112138" y="1188136"/>
                    <a:pt x="1113056" y="1331890"/>
                  </a:cubicBezTo>
                  <a:lnTo>
                    <a:pt x="0" y="847149"/>
                  </a:lnTo>
                  <a:lnTo>
                    <a:pt x="0" y="0"/>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30">
              <a:extLst>
                <a:ext uri="{FF2B5EF4-FFF2-40B4-BE49-F238E27FC236}">
                  <a16:creationId xmlns:a16="http://schemas.microsoft.com/office/drawing/2014/main" id="{FD95F501-5A8D-4A24-A738-1877C3750899}"/>
                </a:ext>
              </a:extLst>
            </p:cNvPr>
            <p:cNvSpPr/>
            <p:nvPr/>
          </p:nvSpPr>
          <p:spPr>
            <a:xfrm rot="16200000">
              <a:off x="3507219" y="3205562"/>
              <a:ext cx="622001" cy="871937"/>
            </a:xfrm>
            <a:custGeom>
              <a:avLst/>
              <a:gdLst>
                <a:gd name="connsiteX0" fmla="*/ 0 w 1107547"/>
                <a:gd name="connsiteY0" fmla="*/ 0 h 847149"/>
                <a:gd name="connsiteX1" fmla="*/ 1107547 w 1107547"/>
                <a:gd name="connsiteY1" fmla="*/ 0 h 847149"/>
                <a:gd name="connsiteX2" fmla="*/ 1107547 w 1107547"/>
                <a:gd name="connsiteY2" fmla="*/ 847149 h 847149"/>
                <a:gd name="connsiteX3" fmla="*/ 0 w 1107547"/>
                <a:gd name="connsiteY3" fmla="*/ 847149 h 847149"/>
                <a:gd name="connsiteX4" fmla="*/ 0 w 1107547"/>
                <a:gd name="connsiteY4" fmla="*/ 0 h 847149"/>
                <a:gd name="connsiteX0" fmla="*/ 0 w 1107547"/>
                <a:gd name="connsiteY0" fmla="*/ 0 h 858166"/>
                <a:gd name="connsiteX1" fmla="*/ 1107547 w 1107547"/>
                <a:gd name="connsiteY1" fmla="*/ 0 h 858166"/>
                <a:gd name="connsiteX2" fmla="*/ 1107547 w 1107547"/>
                <a:gd name="connsiteY2" fmla="*/ 858166 h 858166"/>
                <a:gd name="connsiteX3" fmla="*/ 0 w 1107547"/>
                <a:gd name="connsiteY3" fmla="*/ 847149 h 858166"/>
                <a:gd name="connsiteX4" fmla="*/ 0 w 1107547"/>
                <a:gd name="connsiteY4" fmla="*/ 0 h 858166"/>
                <a:gd name="connsiteX0" fmla="*/ 0 w 1107547"/>
                <a:gd name="connsiteY0" fmla="*/ 0 h 863674"/>
                <a:gd name="connsiteX1" fmla="*/ 1107547 w 1107547"/>
                <a:gd name="connsiteY1" fmla="*/ 0 h 863674"/>
                <a:gd name="connsiteX2" fmla="*/ 1107547 w 1107547"/>
                <a:gd name="connsiteY2" fmla="*/ 863674 h 863674"/>
                <a:gd name="connsiteX3" fmla="*/ 0 w 1107547"/>
                <a:gd name="connsiteY3" fmla="*/ 847149 h 863674"/>
                <a:gd name="connsiteX4" fmla="*/ 0 w 1107547"/>
                <a:gd name="connsiteY4" fmla="*/ 0 h 863674"/>
                <a:gd name="connsiteX0" fmla="*/ 0 w 1107547"/>
                <a:gd name="connsiteY0" fmla="*/ 0 h 869183"/>
                <a:gd name="connsiteX1" fmla="*/ 1107547 w 1107547"/>
                <a:gd name="connsiteY1" fmla="*/ 0 h 869183"/>
                <a:gd name="connsiteX2" fmla="*/ 1107547 w 1107547"/>
                <a:gd name="connsiteY2" fmla="*/ 869183 h 869183"/>
                <a:gd name="connsiteX3" fmla="*/ 0 w 1107547"/>
                <a:gd name="connsiteY3" fmla="*/ 847149 h 869183"/>
                <a:gd name="connsiteX4" fmla="*/ 0 w 1107547"/>
                <a:gd name="connsiteY4" fmla="*/ 0 h 869183"/>
                <a:gd name="connsiteX0" fmla="*/ 0 w 1110302"/>
                <a:gd name="connsiteY0" fmla="*/ 0 h 871937"/>
                <a:gd name="connsiteX1" fmla="*/ 1107547 w 1110302"/>
                <a:gd name="connsiteY1" fmla="*/ 0 h 871937"/>
                <a:gd name="connsiteX2" fmla="*/ 1110302 w 1110302"/>
                <a:gd name="connsiteY2" fmla="*/ 871937 h 871937"/>
                <a:gd name="connsiteX3" fmla="*/ 0 w 1110302"/>
                <a:gd name="connsiteY3" fmla="*/ 847149 h 871937"/>
                <a:gd name="connsiteX4" fmla="*/ 0 w 1110302"/>
                <a:gd name="connsiteY4" fmla="*/ 0 h 871937"/>
                <a:gd name="connsiteX0" fmla="*/ 0 w 1110302"/>
                <a:gd name="connsiteY0" fmla="*/ 0 h 871937"/>
                <a:gd name="connsiteX1" fmla="*/ 1107547 w 1110302"/>
                <a:gd name="connsiteY1" fmla="*/ 0 h 871937"/>
                <a:gd name="connsiteX2" fmla="*/ 1110302 w 1110302"/>
                <a:gd name="connsiteY2" fmla="*/ 871937 h 871937"/>
                <a:gd name="connsiteX3" fmla="*/ 0 w 1110302"/>
                <a:gd name="connsiteY3" fmla="*/ 847149 h 871937"/>
                <a:gd name="connsiteX4" fmla="*/ 0 w 1110302"/>
                <a:gd name="connsiteY4" fmla="*/ 0 h 871937"/>
                <a:gd name="connsiteX0" fmla="*/ 0 w 1110566"/>
                <a:gd name="connsiteY0" fmla="*/ 0 h 871937"/>
                <a:gd name="connsiteX1" fmla="*/ 1110301 w 1110566"/>
                <a:gd name="connsiteY1" fmla="*/ 437920 h 871937"/>
                <a:gd name="connsiteX2" fmla="*/ 1110302 w 1110566"/>
                <a:gd name="connsiteY2" fmla="*/ 871937 h 871937"/>
                <a:gd name="connsiteX3" fmla="*/ 0 w 1110566"/>
                <a:gd name="connsiteY3" fmla="*/ 847149 h 871937"/>
                <a:gd name="connsiteX4" fmla="*/ 0 w 1110566"/>
                <a:gd name="connsiteY4" fmla="*/ 0 h 8719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0566" h="871937">
                  <a:moveTo>
                    <a:pt x="0" y="0"/>
                  </a:moveTo>
                  <a:lnTo>
                    <a:pt x="1110301" y="437920"/>
                  </a:lnTo>
                  <a:cubicBezTo>
                    <a:pt x="1111219" y="728566"/>
                    <a:pt x="1109384" y="581291"/>
                    <a:pt x="1110302" y="871937"/>
                  </a:cubicBezTo>
                  <a:lnTo>
                    <a:pt x="0" y="847149"/>
                  </a:lnTo>
                  <a:lnTo>
                    <a:pt x="0" y="0"/>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29">
              <a:extLst>
                <a:ext uri="{FF2B5EF4-FFF2-40B4-BE49-F238E27FC236}">
                  <a16:creationId xmlns:a16="http://schemas.microsoft.com/office/drawing/2014/main" id="{11519010-22BA-4A0E-8F3C-A2A736208D37}"/>
                </a:ext>
              </a:extLst>
            </p:cNvPr>
            <p:cNvSpPr/>
            <p:nvPr/>
          </p:nvSpPr>
          <p:spPr>
            <a:xfrm rot="16200000" flipV="1">
              <a:off x="5149417" y="2976283"/>
              <a:ext cx="623395" cy="1331890"/>
            </a:xfrm>
            <a:custGeom>
              <a:avLst/>
              <a:gdLst>
                <a:gd name="connsiteX0" fmla="*/ 0 w 1107547"/>
                <a:gd name="connsiteY0" fmla="*/ 0 h 847149"/>
                <a:gd name="connsiteX1" fmla="*/ 1107547 w 1107547"/>
                <a:gd name="connsiteY1" fmla="*/ 0 h 847149"/>
                <a:gd name="connsiteX2" fmla="*/ 1107547 w 1107547"/>
                <a:gd name="connsiteY2" fmla="*/ 847149 h 847149"/>
                <a:gd name="connsiteX3" fmla="*/ 0 w 1107547"/>
                <a:gd name="connsiteY3" fmla="*/ 847149 h 847149"/>
                <a:gd name="connsiteX4" fmla="*/ 0 w 1107547"/>
                <a:gd name="connsiteY4" fmla="*/ 0 h 847149"/>
                <a:gd name="connsiteX0" fmla="*/ 0 w 1107547"/>
                <a:gd name="connsiteY0" fmla="*/ 0 h 1323628"/>
                <a:gd name="connsiteX1" fmla="*/ 1107547 w 1107547"/>
                <a:gd name="connsiteY1" fmla="*/ 0 h 1323628"/>
                <a:gd name="connsiteX2" fmla="*/ 1107547 w 1107547"/>
                <a:gd name="connsiteY2" fmla="*/ 1323628 h 1323628"/>
                <a:gd name="connsiteX3" fmla="*/ 0 w 1107547"/>
                <a:gd name="connsiteY3" fmla="*/ 847149 h 1323628"/>
                <a:gd name="connsiteX4" fmla="*/ 0 w 1107547"/>
                <a:gd name="connsiteY4" fmla="*/ 0 h 1323628"/>
                <a:gd name="connsiteX0" fmla="*/ 0 w 1110301"/>
                <a:gd name="connsiteY0" fmla="*/ 0 h 1323628"/>
                <a:gd name="connsiteX1" fmla="*/ 1110301 w 1110301"/>
                <a:gd name="connsiteY1" fmla="*/ 897875 h 1323628"/>
                <a:gd name="connsiteX2" fmla="*/ 1107547 w 1110301"/>
                <a:gd name="connsiteY2" fmla="*/ 1323628 h 1323628"/>
                <a:gd name="connsiteX3" fmla="*/ 0 w 1110301"/>
                <a:gd name="connsiteY3" fmla="*/ 847149 h 1323628"/>
                <a:gd name="connsiteX4" fmla="*/ 0 w 1110301"/>
                <a:gd name="connsiteY4" fmla="*/ 0 h 1323628"/>
                <a:gd name="connsiteX0" fmla="*/ 0 w 1110301"/>
                <a:gd name="connsiteY0" fmla="*/ 0 h 1326382"/>
                <a:gd name="connsiteX1" fmla="*/ 1110301 w 1110301"/>
                <a:gd name="connsiteY1" fmla="*/ 897875 h 1326382"/>
                <a:gd name="connsiteX2" fmla="*/ 1104793 w 1110301"/>
                <a:gd name="connsiteY2" fmla="*/ 1326382 h 1326382"/>
                <a:gd name="connsiteX3" fmla="*/ 0 w 1110301"/>
                <a:gd name="connsiteY3" fmla="*/ 847149 h 1326382"/>
                <a:gd name="connsiteX4" fmla="*/ 0 w 1110301"/>
                <a:gd name="connsiteY4" fmla="*/ 0 h 1326382"/>
                <a:gd name="connsiteX0" fmla="*/ 0 w 1113056"/>
                <a:gd name="connsiteY0" fmla="*/ 0 h 1329136"/>
                <a:gd name="connsiteX1" fmla="*/ 1110301 w 1113056"/>
                <a:gd name="connsiteY1" fmla="*/ 897875 h 1329136"/>
                <a:gd name="connsiteX2" fmla="*/ 1113056 w 1113056"/>
                <a:gd name="connsiteY2" fmla="*/ 1329136 h 1329136"/>
                <a:gd name="connsiteX3" fmla="*/ 0 w 1113056"/>
                <a:gd name="connsiteY3" fmla="*/ 847149 h 1329136"/>
                <a:gd name="connsiteX4" fmla="*/ 0 w 1113056"/>
                <a:gd name="connsiteY4" fmla="*/ 0 h 1329136"/>
                <a:gd name="connsiteX0" fmla="*/ 0 w 1113056"/>
                <a:gd name="connsiteY0" fmla="*/ 0 h 1329136"/>
                <a:gd name="connsiteX1" fmla="*/ 1107547 w 1113056"/>
                <a:gd name="connsiteY1" fmla="*/ 903383 h 1329136"/>
                <a:gd name="connsiteX2" fmla="*/ 1113056 w 1113056"/>
                <a:gd name="connsiteY2" fmla="*/ 1329136 h 1329136"/>
                <a:gd name="connsiteX3" fmla="*/ 0 w 1113056"/>
                <a:gd name="connsiteY3" fmla="*/ 847149 h 1329136"/>
                <a:gd name="connsiteX4" fmla="*/ 0 w 1113056"/>
                <a:gd name="connsiteY4" fmla="*/ 0 h 1329136"/>
                <a:gd name="connsiteX0" fmla="*/ 0 w 1113056"/>
                <a:gd name="connsiteY0" fmla="*/ 0 h 1329136"/>
                <a:gd name="connsiteX1" fmla="*/ 1107547 w 1113056"/>
                <a:gd name="connsiteY1" fmla="*/ 900628 h 1329136"/>
                <a:gd name="connsiteX2" fmla="*/ 1113056 w 1113056"/>
                <a:gd name="connsiteY2" fmla="*/ 1329136 h 1329136"/>
                <a:gd name="connsiteX3" fmla="*/ 0 w 1113056"/>
                <a:gd name="connsiteY3" fmla="*/ 847149 h 1329136"/>
                <a:gd name="connsiteX4" fmla="*/ 0 w 1113056"/>
                <a:gd name="connsiteY4" fmla="*/ 0 h 1329136"/>
                <a:gd name="connsiteX0" fmla="*/ 0 w 1113056"/>
                <a:gd name="connsiteY0" fmla="*/ 0 h 1329136"/>
                <a:gd name="connsiteX1" fmla="*/ 1107547 w 1113056"/>
                <a:gd name="connsiteY1" fmla="*/ 897874 h 1329136"/>
                <a:gd name="connsiteX2" fmla="*/ 1113056 w 1113056"/>
                <a:gd name="connsiteY2" fmla="*/ 1329136 h 1329136"/>
                <a:gd name="connsiteX3" fmla="*/ 0 w 1113056"/>
                <a:gd name="connsiteY3" fmla="*/ 847149 h 1329136"/>
                <a:gd name="connsiteX4" fmla="*/ 0 w 1113056"/>
                <a:gd name="connsiteY4" fmla="*/ 0 h 1329136"/>
                <a:gd name="connsiteX0" fmla="*/ 0 w 1113056"/>
                <a:gd name="connsiteY0" fmla="*/ 0 h 1334644"/>
                <a:gd name="connsiteX1" fmla="*/ 1107547 w 1113056"/>
                <a:gd name="connsiteY1" fmla="*/ 897874 h 1334644"/>
                <a:gd name="connsiteX2" fmla="*/ 1113056 w 1113056"/>
                <a:gd name="connsiteY2" fmla="*/ 1334644 h 1334644"/>
                <a:gd name="connsiteX3" fmla="*/ 0 w 1113056"/>
                <a:gd name="connsiteY3" fmla="*/ 847149 h 1334644"/>
                <a:gd name="connsiteX4" fmla="*/ 0 w 1113056"/>
                <a:gd name="connsiteY4" fmla="*/ 0 h 1334644"/>
                <a:gd name="connsiteX0" fmla="*/ 0 w 1113056"/>
                <a:gd name="connsiteY0" fmla="*/ 0 h 1331890"/>
                <a:gd name="connsiteX1" fmla="*/ 1107547 w 1113056"/>
                <a:gd name="connsiteY1" fmla="*/ 897874 h 1331890"/>
                <a:gd name="connsiteX2" fmla="*/ 1113056 w 1113056"/>
                <a:gd name="connsiteY2" fmla="*/ 1331890 h 1331890"/>
                <a:gd name="connsiteX3" fmla="*/ 0 w 1113056"/>
                <a:gd name="connsiteY3" fmla="*/ 847149 h 1331890"/>
                <a:gd name="connsiteX4" fmla="*/ 0 w 1113056"/>
                <a:gd name="connsiteY4" fmla="*/ 0 h 1331890"/>
                <a:gd name="connsiteX0" fmla="*/ 0 w 1113056"/>
                <a:gd name="connsiteY0" fmla="*/ 0 h 1331890"/>
                <a:gd name="connsiteX1" fmla="*/ 1112385 w 1113056"/>
                <a:gd name="connsiteY1" fmla="*/ 897874 h 1331890"/>
                <a:gd name="connsiteX2" fmla="*/ 1113056 w 1113056"/>
                <a:gd name="connsiteY2" fmla="*/ 1331890 h 1331890"/>
                <a:gd name="connsiteX3" fmla="*/ 0 w 1113056"/>
                <a:gd name="connsiteY3" fmla="*/ 847149 h 1331890"/>
                <a:gd name="connsiteX4" fmla="*/ 0 w 1113056"/>
                <a:gd name="connsiteY4" fmla="*/ 0 h 1331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3056" h="1331890">
                  <a:moveTo>
                    <a:pt x="0" y="0"/>
                  </a:moveTo>
                  <a:lnTo>
                    <a:pt x="1112385" y="897874"/>
                  </a:lnTo>
                  <a:cubicBezTo>
                    <a:pt x="1113303" y="1041628"/>
                    <a:pt x="1112138" y="1188136"/>
                    <a:pt x="1113056" y="1331890"/>
                  </a:cubicBezTo>
                  <a:lnTo>
                    <a:pt x="0" y="847149"/>
                  </a:lnTo>
                  <a:lnTo>
                    <a:pt x="0" y="0"/>
                  </a:lnTo>
                  <a:close/>
                </a:path>
              </a:pathLst>
            </a:cu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30">
              <a:extLst>
                <a:ext uri="{FF2B5EF4-FFF2-40B4-BE49-F238E27FC236}">
                  <a16:creationId xmlns:a16="http://schemas.microsoft.com/office/drawing/2014/main" id="{AF02286B-81EA-4D20-9091-C145767FE826}"/>
                </a:ext>
              </a:extLst>
            </p:cNvPr>
            <p:cNvSpPr/>
            <p:nvPr/>
          </p:nvSpPr>
          <p:spPr>
            <a:xfrm rot="16200000" flipV="1">
              <a:off x="4423690" y="3206957"/>
              <a:ext cx="622001" cy="871937"/>
            </a:xfrm>
            <a:custGeom>
              <a:avLst/>
              <a:gdLst>
                <a:gd name="connsiteX0" fmla="*/ 0 w 1107547"/>
                <a:gd name="connsiteY0" fmla="*/ 0 h 847149"/>
                <a:gd name="connsiteX1" fmla="*/ 1107547 w 1107547"/>
                <a:gd name="connsiteY1" fmla="*/ 0 h 847149"/>
                <a:gd name="connsiteX2" fmla="*/ 1107547 w 1107547"/>
                <a:gd name="connsiteY2" fmla="*/ 847149 h 847149"/>
                <a:gd name="connsiteX3" fmla="*/ 0 w 1107547"/>
                <a:gd name="connsiteY3" fmla="*/ 847149 h 847149"/>
                <a:gd name="connsiteX4" fmla="*/ 0 w 1107547"/>
                <a:gd name="connsiteY4" fmla="*/ 0 h 847149"/>
                <a:gd name="connsiteX0" fmla="*/ 0 w 1107547"/>
                <a:gd name="connsiteY0" fmla="*/ 0 h 858166"/>
                <a:gd name="connsiteX1" fmla="*/ 1107547 w 1107547"/>
                <a:gd name="connsiteY1" fmla="*/ 0 h 858166"/>
                <a:gd name="connsiteX2" fmla="*/ 1107547 w 1107547"/>
                <a:gd name="connsiteY2" fmla="*/ 858166 h 858166"/>
                <a:gd name="connsiteX3" fmla="*/ 0 w 1107547"/>
                <a:gd name="connsiteY3" fmla="*/ 847149 h 858166"/>
                <a:gd name="connsiteX4" fmla="*/ 0 w 1107547"/>
                <a:gd name="connsiteY4" fmla="*/ 0 h 858166"/>
                <a:gd name="connsiteX0" fmla="*/ 0 w 1107547"/>
                <a:gd name="connsiteY0" fmla="*/ 0 h 863674"/>
                <a:gd name="connsiteX1" fmla="*/ 1107547 w 1107547"/>
                <a:gd name="connsiteY1" fmla="*/ 0 h 863674"/>
                <a:gd name="connsiteX2" fmla="*/ 1107547 w 1107547"/>
                <a:gd name="connsiteY2" fmla="*/ 863674 h 863674"/>
                <a:gd name="connsiteX3" fmla="*/ 0 w 1107547"/>
                <a:gd name="connsiteY3" fmla="*/ 847149 h 863674"/>
                <a:gd name="connsiteX4" fmla="*/ 0 w 1107547"/>
                <a:gd name="connsiteY4" fmla="*/ 0 h 863674"/>
                <a:gd name="connsiteX0" fmla="*/ 0 w 1107547"/>
                <a:gd name="connsiteY0" fmla="*/ 0 h 869183"/>
                <a:gd name="connsiteX1" fmla="*/ 1107547 w 1107547"/>
                <a:gd name="connsiteY1" fmla="*/ 0 h 869183"/>
                <a:gd name="connsiteX2" fmla="*/ 1107547 w 1107547"/>
                <a:gd name="connsiteY2" fmla="*/ 869183 h 869183"/>
                <a:gd name="connsiteX3" fmla="*/ 0 w 1107547"/>
                <a:gd name="connsiteY3" fmla="*/ 847149 h 869183"/>
                <a:gd name="connsiteX4" fmla="*/ 0 w 1107547"/>
                <a:gd name="connsiteY4" fmla="*/ 0 h 869183"/>
                <a:gd name="connsiteX0" fmla="*/ 0 w 1110302"/>
                <a:gd name="connsiteY0" fmla="*/ 0 h 871937"/>
                <a:gd name="connsiteX1" fmla="*/ 1107547 w 1110302"/>
                <a:gd name="connsiteY1" fmla="*/ 0 h 871937"/>
                <a:gd name="connsiteX2" fmla="*/ 1110302 w 1110302"/>
                <a:gd name="connsiteY2" fmla="*/ 871937 h 871937"/>
                <a:gd name="connsiteX3" fmla="*/ 0 w 1110302"/>
                <a:gd name="connsiteY3" fmla="*/ 847149 h 871937"/>
                <a:gd name="connsiteX4" fmla="*/ 0 w 1110302"/>
                <a:gd name="connsiteY4" fmla="*/ 0 h 871937"/>
                <a:gd name="connsiteX0" fmla="*/ 0 w 1110302"/>
                <a:gd name="connsiteY0" fmla="*/ 0 h 871937"/>
                <a:gd name="connsiteX1" fmla="*/ 1107547 w 1110302"/>
                <a:gd name="connsiteY1" fmla="*/ 0 h 871937"/>
                <a:gd name="connsiteX2" fmla="*/ 1110302 w 1110302"/>
                <a:gd name="connsiteY2" fmla="*/ 871937 h 871937"/>
                <a:gd name="connsiteX3" fmla="*/ 0 w 1110302"/>
                <a:gd name="connsiteY3" fmla="*/ 847149 h 871937"/>
                <a:gd name="connsiteX4" fmla="*/ 0 w 1110302"/>
                <a:gd name="connsiteY4" fmla="*/ 0 h 871937"/>
                <a:gd name="connsiteX0" fmla="*/ 0 w 1110566"/>
                <a:gd name="connsiteY0" fmla="*/ 0 h 871937"/>
                <a:gd name="connsiteX1" fmla="*/ 1110301 w 1110566"/>
                <a:gd name="connsiteY1" fmla="*/ 437920 h 871937"/>
                <a:gd name="connsiteX2" fmla="*/ 1110302 w 1110566"/>
                <a:gd name="connsiteY2" fmla="*/ 871937 h 871937"/>
                <a:gd name="connsiteX3" fmla="*/ 0 w 1110566"/>
                <a:gd name="connsiteY3" fmla="*/ 847149 h 871937"/>
                <a:gd name="connsiteX4" fmla="*/ 0 w 1110566"/>
                <a:gd name="connsiteY4" fmla="*/ 0 h 8719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0566" h="871937">
                  <a:moveTo>
                    <a:pt x="0" y="0"/>
                  </a:moveTo>
                  <a:lnTo>
                    <a:pt x="1110301" y="437920"/>
                  </a:lnTo>
                  <a:cubicBezTo>
                    <a:pt x="1111219" y="728566"/>
                    <a:pt x="1109384" y="581291"/>
                    <a:pt x="1110302" y="871937"/>
                  </a:cubicBezTo>
                  <a:lnTo>
                    <a:pt x="0" y="847149"/>
                  </a:lnTo>
                  <a:lnTo>
                    <a:pt x="0" y="0"/>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3" name="Rounded Rectangle 10">
            <a:extLst>
              <a:ext uri="{FF2B5EF4-FFF2-40B4-BE49-F238E27FC236}">
                <a16:creationId xmlns:a16="http://schemas.microsoft.com/office/drawing/2014/main" id="{373610AB-10CC-4D95-B7FC-AE70B18385ED}"/>
              </a:ext>
            </a:extLst>
          </p:cNvPr>
          <p:cNvSpPr/>
          <p:nvPr/>
        </p:nvSpPr>
        <p:spPr>
          <a:xfrm>
            <a:off x="1399020" y="5734954"/>
            <a:ext cx="254160" cy="336352"/>
          </a:xfrm>
          <a:custGeom>
            <a:avLst/>
            <a:gdLst/>
            <a:ahLst/>
            <a:cxnLst/>
            <a:rect l="l" t="t" r="r" b="b"/>
            <a:pathLst>
              <a:path w="2448272" h="3240000">
                <a:moveTo>
                  <a:pt x="1358676" y="2676152"/>
                </a:moveTo>
                <a:cubicBezTo>
                  <a:pt x="1327753" y="2676152"/>
                  <a:pt x="1302685" y="2701220"/>
                  <a:pt x="1302685" y="2732143"/>
                </a:cubicBezTo>
                <a:lnTo>
                  <a:pt x="1302685" y="2956101"/>
                </a:lnTo>
                <a:cubicBezTo>
                  <a:pt x="1302685" y="2987024"/>
                  <a:pt x="1327753" y="3012092"/>
                  <a:pt x="1358676" y="3012092"/>
                </a:cubicBezTo>
                <a:lnTo>
                  <a:pt x="1582634" y="3012092"/>
                </a:lnTo>
                <a:cubicBezTo>
                  <a:pt x="1613557" y="3012092"/>
                  <a:pt x="1638625" y="2987024"/>
                  <a:pt x="1638625" y="2956101"/>
                </a:cubicBezTo>
                <a:lnTo>
                  <a:pt x="1638625" y="2732143"/>
                </a:lnTo>
                <a:cubicBezTo>
                  <a:pt x="1638625" y="2701220"/>
                  <a:pt x="1613557" y="2676152"/>
                  <a:pt x="1582634" y="2676152"/>
                </a:cubicBezTo>
                <a:close/>
                <a:moveTo>
                  <a:pt x="837062" y="2676152"/>
                </a:moveTo>
                <a:cubicBezTo>
                  <a:pt x="806139" y="2676152"/>
                  <a:pt x="781071" y="2701220"/>
                  <a:pt x="781071" y="2732143"/>
                </a:cubicBezTo>
                <a:lnTo>
                  <a:pt x="781071" y="2956101"/>
                </a:lnTo>
                <a:cubicBezTo>
                  <a:pt x="781071" y="2987024"/>
                  <a:pt x="806139" y="3012092"/>
                  <a:pt x="837062" y="3012092"/>
                </a:cubicBezTo>
                <a:lnTo>
                  <a:pt x="1061020" y="3012092"/>
                </a:lnTo>
                <a:cubicBezTo>
                  <a:pt x="1091943" y="3012092"/>
                  <a:pt x="1117011" y="2987024"/>
                  <a:pt x="1117011" y="2956101"/>
                </a:cubicBezTo>
                <a:lnTo>
                  <a:pt x="1117011" y="2732143"/>
                </a:lnTo>
                <a:cubicBezTo>
                  <a:pt x="1117011" y="2701220"/>
                  <a:pt x="1091943" y="2676152"/>
                  <a:pt x="1061020" y="2676152"/>
                </a:cubicBezTo>
                <a:close/>
                <a:moveTo>
                  <a:pt x="315448" y="2676152"/>
                </a:moveTo>
                <a:cubicBezTo>
                  <a:pt x="284525" y="2676152"/>
                  <a:pt x="259457" y="2701220"/>
                  <a:pt x="259457" y="2732143"/>
                </a:cubicBezTo>
                <a:lnTo>
                  <a:pt x="259457" y="2956101"/>
                </a:lnTo>
                <a:cubicBezTo>
                  <a:pt x="259457" y="2987024"/>
                  <a:pt x="284525" y="3012092"/>
                  <a:pt x="315448" y="3012092"/>
                </a:cubicBezTo>
                <a:lnTo>
                  <a:pt x="539406" y="3012092"/>
                </a:lnTo>
                <a:cubicBezTo>
                  <a:pt x="570329" y="3012092"/>
                  <a:pt x="595397" y="2987024"/>
                  <a:pt x="595397" y="2956101"/>
                </a:cubicBezTo>
                <a:lnTo>
                  <a:pt x="595397" y="2732143"/>
                </a:lnTo>
                <a:cubicBezTo>
                  <a:pt x="595397" y="2701220"/>
                  <a:pt x="570329" y="2676152"/>
                  <a:pt x="539406" y="2676152"/>
                </a:cubicBezTo>
                <a:close/>
                <a:moveTo>
                  <a:pt x="1880291" y="2179832"/>
                </a:moveTo>
                <a:cubicBezTo>
                  <a:pt x="1849368" y="2179832"/>
                  <a:pt x="1824300" y="2204900"/>
                  <a:pt x="1824300" y="2235823"/>
                </a:cubicBezTo>
                <a:lnTo>
                  <a:pt x="1824300" y="2956101"/>
                </a:lnTo>
                <a:cubicBezTo>
                  <a:pt x="1824300" y="2987024"/>
                  <a:pt x="1849368" y="3012092"/>
                  <a:pt x="1880291" y="3012092"/>
                </a:cubicBezTo>
                <a:lnTo>
                  <a:pt x="2104249" y="3012092"/>
                </a:lnTo>
                <a:cubicBezTo>
                  <a:pt x="2135172" y="3012092"/>
                  <a:pt x="2160240" y="2987024"/>
                  <a:pt x="2160240" y="2956101"/>
                </a:cubicBezTo>
                <a:lnTo>
                  <a:pt x="2160240" y="2235823"/>
                </a:lnTo>
                <a:cubicBezTo>
                  <a:pt x="2160240" y="2204900"/>
                  <a:pt x="2135172" y="2179832"/>
                  <a:pt x="2104249" y="2179832"/>
                </a:cubicBezTo>
                <a:close/>
                <a:moveTo>
                  <a:pt x="1358676" y="2179832"/>
                </a:moveTo>
                <a:cubicBezTo>
                  <a:pt x="1327753" y="2179832"/>
                  <a:pt x="1302685" y="2204900"/>
                  <a:pt x="1302685" y="2235823"/>
                </a:cubicBezTo>
                <a:lnTo>
                  <a:pt x="1302685" y="2459781"/>
                </a:lnTo>
                <a:cubicBezTo>
                  <a:pt x="1302685" y="2490704"/>
                  <a:pt x="1327753" y="2515772"/>
                  <a:pt x="1358676" y="2515772"/>
                </a:cubicBezTo>
                <a:lnTo>
                  <a:pt x="1582634" y="2515772"/>
                </a:lnTo>
                <a:cubicBezTo>
                  <a:pt x="1613557" y="2515772"/>
                  <a:pt x="1638625" y="2490704"/>
                  <a:pt x="1638625" y="2459781"/>
                </a:cubicBezTo>
                <a:lnTo>
                  <a:pt x="1638625" y="2235823"/>
                </a:lnTo>
                <a:cubicBezTo>
                  <a:pt x="1638625" y="2204900"/>
                  <a:pt x="1613557" y="2179832"/>
                  <a:pt x="1582634" y="2179832"/>
                </a:cubicBezTo>
                <a:close/>
                <a:moveTo>
                  <a:pt x="837062" y="2179832"/>
                </a:moveTo>
                <a:cubicBezTo>
                  <a:pt x="806139" y="2179832"/>
                  <a:pt x="781071" y="2204900"/>
                  <a:pt x="781071" y="2235823"/>
                </a:cubicBezTo>
                <a:lnTo>
                  <a:pt x="781071" y="2459781"/>
                </a:lnTo>
                <a:cubicBezTo>
                  <a:pt x="781071" y="2490704"/>
                  <a:pt x="806139" y="2515772"/>
                  <a:pt x="837062" y="2515772"/>
                </a:cubicBezTo>
                <a:lnTo>
                  <a:pt x="1061020" y="2515772"/>
                </a:lnTo>
                <a:cubicBezTo>
                  <a:pt x="1091943" y="2515772"/>
                  <a:pt x="1117011" y="2490704"/>
                  <a:pt x="1117011" y="2459781"/>
                </a:cubicBezTo>
                <a:lnTo>
                  <a:pt x="1117011" y="2235823"/>
                </a:lnTo>
                <a:cubicBezTo>
                  <a:pt x="1117011" y="2204900"/>
                  <a:pt x="1091943" y="2179832"/>
                  <a:pt x="1061020" y="2179832"/>
                </a:cubicBezTo>
                <a:close/>
                <a:moveTo>
                  <a:pt x="315448" y="2179832"/>
                </a:moveTo>
                <a:cubicBezTo>
                  <a:pt x="284525" y="2179832"/>
                  <a:pt x="259457" y="2204900"/>
                  <a:pt x="259457" y="2235823"/>
                </a:cubicBezTo>
                <a:lnTo>
                  <a:pt x="259457" y="2459781"/>
                </a:lnTo>
                <a:cubicBezTo>
                  <a:pt x="259457" y="2490704"/>
                  <a:pt x="284525" y="2515772"/>
                  <a:pt x="315448" y="2515772"/>
                </a:cubicBezTo>
                <a:lnTo>
                  <a:pt x="539406" y="2515772"/>
                </a:lnTo>
                <a:cubicBezTo>
                  <a:pt x="570329" y="2515772"/>
                  <a:pt x="595397" y="2490704"/>
                  <a:pt x="595397" y="2459781"/>
                </a:cubicBezTo>
                <a:lnTo>
                  <a:pt x="595397" y="2235823"/>
                </a:lnTo>
                <a:cubicBezTo>
                  <a:pt x="595397" y="2204900"/>
                  <a:pt x="570329" y="2179832"/>
                  <a:pt x="539406" y="2179832"/>
                </a:cubicBezTo>
                <a:close/>
                <a:moveTo>
                  <a:pt x="1880291" y="1683512"/>
                </a:moveTo>
                <a:cubicBezTo>
                  <a:pt x="1849368" y="1683512"/>
                  <a:pt x="1824300" y="1708580"/>
                  <a:pt x="1824300" y="1739503"/>
                </a:cubicBezTo>
                <a:lnTo>
                  <a:pt x="1824300" y="1963461"/>
                </a:lnTo>
                <a:cubicBezTo>
                  <a:pt x="1824300" y="1994384"/>
                  <a:pt x="1849368" y="2019452"/>
                  <a:pt x="1880291" y="2019452"/>
                </a:cubicBezTo>
                <a:lnTo>
                  <a:pt x="2104249" y="2019452"/>
                </a:lnTo>
                <a:cubicBezTo>
                  <a:pt x="2135172" y="2019452"/>
                  <a:pt x="2160240" y="1994384"/>
                  <a:pt x="2160240" y="1963461"/>
                </a:cubicBezTo>
                <a:lnTo>
                  <a:pt x="2160240" y="1739503"/>
                </a:lnTo>
                <a:cubicBezTo>
                  <a:pt x="2160240" y="1708580"/>
                  <a:pt x="2135172" y="1683512"/>
                  <a:pt x="2104249" y="1683512"/>
                </a:cubicBezTo>
                <a:close/>
                <a:moveTo>
                  <a:pt x="1358676" y="1683512"/>
                </a:moveTo>
                <a:cubicBezTo>
                  <a:pt x="1327753" y="1683512"/>
                  <a:pt x="1302685" y="1708580"/>
                  <a:pt x="1302685" y="1739503"/>
                </a:cubicBezTo>
                <a:lnTo>
                  <a:pt x="1302685" y="1963461"/>
                </a:lnTo>
                <a:cubicBezTo>
                  <a:pt x="1302685" y="1994384"/>
                  <a:pt x="1327753" y="2019452"/>
                  <a:pt x="1358676" y="2019452"/>
                </a:cubicBezTo>
                <a:lnTo>
                  <a:pt x="1582634" y="2019452"/>
                </a:lnTo>
                <a:cubicBezTo>
                  <a:pt x="1613557" y="2019452"/>
                  <a:pt x="1638625" y="1994384"/>
                  <a:pt x="1638625" y="1963461"/>
                </a:cubicBezTo>
                <a:lnTo>
                  <a:pt x="1638625" y="1739503"/>
                </a:lnTo>
                <a:cubicBezTo>
                  <a:pt x="1638625" y="1708580"/>
                  <a:pt x="1613557" y="1683512"/>
                  <a:pt x="1582634" y="1683512"/>
                </a:cubicBezTo>
                <a:close/>
                <a:moveTo>
                  <a:pt x="837062" y="1683512"/>
                </a:moveTo>
                <a:cubicBezTo>
                  <a:pt x="806139" y="1683512"/>
                  <a:pt x="781071" y="1708580"/>
                  <a:pt x="781071" y="1739503"/>
                </a:cubicBezTo>
                <a:lnTo>
                  <a:pt x="781071" y="1963461"/>
                </a:lnTo>
                <a:cubicBezTo>
                  <a:pt x="781071" y="1994384"/>
                  <a:pt x="806139" y="2019452"/>
                  <a:pt x="837062" y="2019452"/>
                </a:cubicBezTo>
                <a:lnTo>
                  <a:pt x="1061020" y="2019452"/>
                </a:lnTo>
                <a:cubicBezTo>
                  <a:pt x="1091943" y="2019452"/>
                  <a:pt x="1117011" y="1994384"/>
                  <a:pt x="1117011" y="1963461"/>
                </a:cubicBezTo>
                <a:lnTo>
                  <a:pt x="1117011" y="1739503"/>
                </a:lnTo>
                <a:cubicBezTo>
                  <a:pt x="1117011" y="1708580"/>
                  <a:pt x="1091943" y="1683512"/>
                  <a:pt x="1061020" y="1683512"/>
                </a:cubicBezTo>
                <a:close/>
                <a:moveTo>
                  <a:pt x="315448" y="1683512"/>
                </a:moveTo>
                <a:cubicBezTo>
                  <a:pt x="284525" y="1683512"/>
                  <a:pt x="259457" y="1708580"/>
                  <a:pt x="259457" y="1739503"/>
                </a:cubicBezTo>
                <a:lnTo>
                  <a:pt x="259457" y="1963461"/>
                </a:lnTo>
                <a:cubicBezTo>
                  <a:pt x="259457" y="1994384"/>
                  <a:pt x="284525" y="2019452"/>
                  <a:pt x="315448" y="2019452"/>
                </a:cubicBezTo>
                <a:lnTo>
                  <a:pt x="539406" y="2019452"/>
                </a:lnTo>
                <a:cubicBezTo>
                  <a:pt x="570329" y="2019452"/>
                  <a:pt x="595397" y="1994384"/>
                  <a:pt x="595397" y="1963461"/>
                </a:cubicBezTo>
                <a:lnTo>
                  <a:pt x="595397" y="1739503"/>
                </a:lnTo>
                <a:cubicBezTo>
                  <a:pt x="595397" y="1708580"/>
                  <a:pt x="570329" y="1683512"/>
                  <a:pt x="539406" y="1683512"/>
                </a:cubicBezTo>
                <a:close/>
                <a:moveTo>
                  <a:pt x="1880291" y="1187192"/>
                </a:moveTo>
                <a:cubicBezTo>
                  <a:pt x="1849368" y="1187192"/>
                  <a:pt x="1824300" y="1212260"/>
                  <a:pt x="1824300" y="1243183"/>
                </a:cubicBezTo>
                <a:lnTo>
                  <a:pt x="1824300" y="1467141"/>
                </a:lnTo>
                <a:cubicBezTo>
                  <a:pt x="1824300" y="1498064"/>
                  <a:pt x="1849368" y="1523132"/>
                  <a:pt x="1880291" y="1523132"/>
                </a:cubicBezTo>
                <a:lnTo>
                  <a:pt x="2104249" y="1523132"/>
                </a:lnTo>
                <a:cubicBezTo>
                  <a:pt x="2135172" y="1523132"/>
                  <a:pt x="2160240" y="1498064"/>
                  <a:pt x="2160240" y="1467141"/>
                </a:cubicBezTo>
                <a:lnTo>
                  <a:pt x="2160240" y="1243183"/>
                </a:lnTo>
                <a:cubicBezTo>
                  <a:pt x="2160240" y="1212260"/>
                  <a:pt x="2135172" y="1187192"/>
                  <a:pt x="2104249" y="1187192"/>
                </a:cubicBezTo>
                <a:close/>
                <a:moveTo>
                  <a:pt x="1358676" y="1187192"/>
                </a:moveTo>
                <a:cubicBezTo>
                  <a:pt x="1327753" y="1187192"/>
                  <a:pt x="1302685" y="1212260"/>
                  <a:pt x="1302685" y="1243183"/>
                </a:cubicBezTo>
                <a:lnTo>
                  <a:pt x="1302685" y="1467141"/>
                </a:lnTo>
                <a:cubicBezTo>
                  <a:pt x="1302685" y="1498064"/>
                  <a:pt x="1327753" y="1523132"/>
                  <a:pt x="1358676" y="1523132"/>
                </a:cubicBezTo>
                <a:lnTo>
                  <a:pt x="1582634" y="1523132"/>
                </a:lnTo>
                <a:cubicBezTo>
                  <a:pt x="1613557" y="1523132"/>
                  <a:pt x="1638625" y="1498064"/>
                  <a:pt x="1638625" y="1467141"/>
                </a:cubicBezTo>
                <a:lnTo>
                  <a:pt x="1638625" y="1243183"/>
                </a:lnTo>
                <a:cubicBezTo>
                  <a:pt x="1638625" y="1212260"/>
                  <a:pt x="1613557" y="1187192"/>
                  <a:pt x="1582634" y="1187192"/>
                </a:cubicBezTo>
                <a:close/>
                <a:moveTo>
                  <a:pt x="837062" y="1187192"/>
                </a:moveTo>
                <a:cubicBezTo>
                  <a:pt x="806139" y="1187192"/>
                  <a:pt x="781071" y="1212260"/>
                  <a:pt x="781071" y="1243183"/>
                </a:cubicBezTo>
                <a:lnTo>
                  <a:pt x="781071" y="1467141"/>
                </a:lnTo>
                <a:cubicBezTo>
                  <a:pt x="781071" y="1498064"/>
                  <a:pt x="806139" y="1523132"/>
                  <a:pt x="837062" y="1523132"/>
                </a:cubicBezTo>
                <a:lnTo>
                  <a:pt x="1061020" y="1523132"/>
                </a:lnTo>
                <a:cubicBezTo>
                  <a:pt x="1091943" y="1523132"/>
                  <a:pt x="1117011" y="1498064"/>
                  <a:pt x="1117011" y="1467141"/>
                </a:cubicBezTo>
                <a:lnTo>
                  <a:pt x="1117011" y="1243183"/>
                </a:lnTo>
                <a:cubicBezTo>
                  <a:pt x="1117011" y="1212260"/>
                  <a:pt x="1091943" y="1187192"/>
                  <a:pt x="1061020" y="1187192"/>
                </a:cubicBezTo>
                <a:close/>
                <a:moveTo>
                  <a:pt x="315448" y="1187192"/>
                </a:moveTo>
                <a:cubicBezTo>
                  <a:pt x="284525" y="1187192"/>
                  <a:pt x="259457" y="1212260"/>
                  <a:pt x="259457" y="1243183"/>
                </a:cubicBezTo>
                <a:lnTo>
                  <a:pt x="259457" y="1467141"/>
                </a:lnTo>
                <a:cubicBezTo>
                  <a:pt x="259457" y="1498064"/>
                  <a:pt x="284525" y="1523132"/>
                  <a:pt x="315448" y="1523132"/>
                </a:cubicBezTo>
                <a:lnTo>
                  <a:pt x="539406" y="1523132"/>
                </a:lnTo>
                <a:cubicBezTo>
                  <a:pt x="570329" y="1523132"/>
                  <a:pt x="595397" y="1498064"/>
                  <a:pt x="595397" y="1467141"/>
                </a:cubicBezTo>
                <a:lnTo>
                  <a:pt x="595397" y="1243183"/>
                </a:lnTo>
                <a:cubicBezTo>
                  <a:pt x="595397" y="1212260"/>
                  <a:pt x="570329" y="1187192"/>
                  <a:pt x="539406" y="1187192"/>
                </a:cubicBezTo>
                <a:close/>
                <a:moveTo>
                  <a:pt x="348041" y="163575"/>
                </a:moveTo>
                <a:cubicBezTo>
                  <a:pt x="275130" y="163575"/>
                  <a:pt x="216024" y="222681"/>
                  <a:pt x="216024" y="295592"/>
                </a:cubicBezTo>
                <a:lnTo>
                  <a:pt x="216024" y="823646"/>
                </a:lnTo>
                <a:cubicBezTo>
                  <a:pt x="216024" y="896557"/>
                  <a:pt x="275130" y="955663"/>
                  <a:pt x="348041" y="955663"/>
                </a:cubicBezTo>
                <a:lnTo>
                  <a:pt x="2100231" y="955663"/>
                </a:lnTo>
                <a:cubicBezTo>
                  <a:pt x="2173142" y="955663"/>
                  <a:pt x="2232248" y="896557"/>
                  <a:pt x="2232248" y="823646"/>
                </a:cubicBezTo>
                <a:lnTo>
                  <a:pt x="2232248" y="295592"/>
                </a:lnTo>
                <a:cubicBezTo>
                  <a:pt x="2232248" y="222681"/>
                  <a:pt x="2173142" y="163575"/>
                  <a:pt x="2100231" y="163575"/>
                </a:cubicBezTo>
                <a:close/>
                <a:moveTo>
                  <a:pt x="265172" y="0"/>
                </a:moveTo>
                <a:lnTo>
                  <a:pt x="2183100" y="0"/>
                </a:lnTo>
                <a:cubicBezTo>
                  <a:pt x="2329550" y="0"/>
                  <a:pt x="2448272" y="118722"/>
                  <a:pt x="2448272" y="265172"/>
                </a:cubicBezTo>
                <a:lnTo>
                  <a:pt x="2448272" y="2974828"/>
                </a:lnTo>
                <a:cubicBezTo>
                  <a:pt x="2448272" y="3121278"/>
                  <a:pt x="2329550" y="3240000"/>
                  <a:pt x="2183100" y="3240000"/>
                </a:cubicBezTo>
                <a:lnTo>
                  <a:pt x="265172" y="3240000"/>
                </a:lnTo>
                <a:cubicBezTo>
                  <a:pt x="118722" y="3240000"/>
                  <a:pt x="0" y="3121278"/>
                  <a:pt x="0" y="2974828"/>
                </a:cubicBezTo>
                <a:lnTo>
                  <a:pt x="0" y="265172"/>
                </a:lnTo>
                <a:cubicBezTo>
                  <a:pt x="0" y="118722"/>
                  <a:pt x="118722" y="0"/>
                  <a:pt x="26517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24" name="Rectangle 16">
            <a:extLst>
              <a:ext uri="{FF2B5EF4-FFF2-40B4-BE49-F238E27FC236}">
                <a16:creationId xmlns:a16="http://schemas.microsoft.com/office/drawing/2014/main" id="{F1B1338F-0CC6-4275-A7E6-2CC620E14971}"/>
              </a:ext>
            </a:extLst>
          </p:cNvPr>
          <p:cNvSpPr/>
          <p:nvPr/>
        </p:nvSpPr>
        <p:spPr>
          <a:xfrm rot="2700000">
            <a:off x="2356852" y="5664758"/>
            <a:ext cx="265920" cy="476745"/>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grpSp>
        <p:nvGrpSpPr>
          <p:cNvPr id="27" name="그룹 21">
            <a:extLst>
              <a:ext uri="{FF2B5EF4-FFF2-40B4-BE49-F238E27FC236}">
                <a16:creationId xmlns:a16="http://schemas.microsoft.com/office/drawing/2014/main" id="{8490D25D-8957-4CE2-A6ED-C3F5B605D08D}"/>
              </a:ext>
            </a:extLst>
          </p:cNvPr>
          <p:cNvGrpSpPr/>
          <p:nvPr/>
        </p:nvGrpSpPr>
        <p:grpSpPr>
          <a:xfrm>
            <a:off x="5091195" y="1674098"/>
            <a:ext cx="6274639" cy="1261884"/>
            <a:chOff x="-284681" y="1582467"/>
            <a:chExt cx="6274639" cy="1261884"/>
          </a:xfrm>
        </p:grpSpPr>
        <p:sp>
          <p:nvSpPr>
            <p:cNvPr id="28" name="TextBox 27">
              <a:extLst>
                <a:ext uri="{FF2B5EF4-FFF2-40B4-BE49-F238E27FC236}">
                  <a16:creationId xmlns:a16="http://schemas.microsoft.com/office/drawing/2014/main" id="{D1F35914-4C82-40B6-B323-078F05602D3C}"/>
                </a:ext>
              </a:extLst>
            </p:cNvPr>
            <p:cNvSpPr txBox="1"/>
            <p:nvPr/>
          </p:nvSpPr>
          <p:spPr>
            <a:xfrm>
              <a:off x="-284681" y="1713945"/>
              <a:ext cx="1513664" cy="523220"/>
            </a:xfrm>
            <a:prstGeom prst="rect">
              <a:avLst/>
            </a:prstGeom>
            <a:noFill/>
          </p:spPr>
          <p:txBody>
            <a:bodyPr wrap="square" rtlCol="0">
              <a:spAutoFit/>
            </a:bodyPr>
            <a:lstStyle/>
            <a:p>
              <a:pPr algn="r"/>
              <a:r>
                <a:rPr lang="en-US" altLang="ko-KR" sz="2800" b="1" dirty="0">
                  <a:solidFill>
                    <a:schemeClr val="accent4"/>
                  </a:solidFill>
                  <a:latin typeface="Times New Roman" panose="02020603050405020304" pitchFamily="18" charset="0"/>
                  <a:cs typeface="Times New Roman" panose="02020603050405020304" pitchFamily="18" charset="0"/>
                </a:rPr>
                <a:t>Collect</a:t>
              </a:r>
              <a:endParaRPr lang="ko-KR" altLang="en-US" sz="2800" b="1" dirty="0">
                <a:solidFill>
                  <a:schemeClr val="accent4"/>
                </a:solidFill>
                <a:latin typeface="Times New Roman" panose="02020603050405020304" pitchFamily="18" charset="0"/>
                <a:cs typeface="Times New Roman" panose="02020603050405020304" pitchFamily="18" charset="0"/>
              </a:endParaRPr>
            </a:p>
          </p:txBody>
        </p:sp>
        <p:sp>
          <p:nvSpPr>
            <p:cNvPr id="29" name="TextBox 28">
              <a:extLst>
                <a:ext uri="{FF2B5EF4-FFF2-40B4-BE49-F238E27FC236}">
                  <a16:creationId xmlns:a16="http://schemas.microsoft.com/office/drawing/2014/main" id="{6D315138-E833-48B4-8161-338CDE391BE1}"/>
                </a:ext>
              </a:extLst>
            </p:cNvPr>
            <p:cNvSpPr txBox="1"/>
            <p:nvPr/>
          </p:nvSpPr>
          <p:spPr>
            <a:xfrm>
              <a:off x="2165511" y="1582467"/>
              <a:ext cx="3824447" cy="1261884"/>
            </a:xfrm>
            <a:prstGeom prst="rect">
              <a:avLst/>
            </a:prstGeom>
            <a:noFill/>
          </p:spPr>
          <p:txBody>
            <a:bodyPr wrap="square" rtlCol="0">
              <a:spAutoFit/>
            </a:bodyPr>
            <a:lstStyle/>
            <a:p>
              <a:pPr marL="114300" lvl="0" algn="ctr" rtl="0">
                <a:spcBef>
                  <a:spcPts val="0"/>
                </a:spcBef>
                <a:spcAft>
                  <a:spcPts val="0"/>
                </a:spcAft>
                <a:buSzPts val="1800"/>
              </a:pPr>
              <a:r>
                <a:rPr lang="en-CA" sz="1900" b="0" i="0" u="none" strike="noStrike" dirty="0">
                  <a:solidFill>
                    <a:srgbClr val="000000"/>
                  </a:solidFill>
                  <a:effectLst/>
                  <a:latin typeface="Bahnschrift SemiBold SemiConden" panose="020B0502040204020203" pitchFamily="34" charset="0"/>
                </a:rPr>
                <a:t>Collect and examine data sets pertinent to the Ontario real estate market with the aim of discerning present and prospective patterns </a:t>
              </a:r>
            </a:p>
          </p:txBody>
        </p:sp>
        <p:sp>
          <p:nvSpPr>
            <p:cNvPr id="30" name="Chevron 25">
              <a:extLst>
                <a:ext uri="{FF2B5EF4-FFF2-40B4-BE49-F238E27FC236}">
                  <a16:creationId xmlns:a16="http://schemas.microsoft.com/office/drawing/2014/main" id="{C94202D8-A1F6-4F50-9A3B-4B9CE18B440B}"/>
                </a:ext>
              </a:extLst>
            </p:cNvPr>
            <p:cNvSpPr/>
            <p:nvPr/>
          </p:nvSpPr>
          <p:spPr>
            <a:xfrm>
              <a:off x="1664712" y="1749495"/>
              <a:ext cx="341188" cy="387099"/>
            </a:xfrm>
            <a:prstGeom prst="chevron">
              <a:avLst>
                <a:gd name="adj" fmla="val 54864"/>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grpSp>
        <p:nvGrpSpPr>
          <p:cNvPr id="31" name="그룹 20">
            <a:extLst>
              <a:ext uri="{FF2B5EF4-FFF2-40B4-BE49-F238E27FC236}">
                <a16:creationId xmlns:a16="http://schemas.microsoft.com/office/drawing/2014/main" id="{13385961-1E1A-4C48-9E32-3FF2C6204436}"/>
              </a:ext>
            </a:extLst>
          </p:cNvPr>
          <p:cNvGrpSpPr/>
          <p:nvPr/>
        </p:nvGrpSpPr>
        <p:grpSpPr>
          <a:xfrm>
            <a:off x="5222882" y="2309962"/>
            <a:ext cx="2158895" cy="523220"/>
            <a:chOff x="339751" y="2282922"/>
            <a:chExt cx="2158895" cy="523220"/>
          </a:xfrm>
        </p:grpSpPr>
        <p:sp>
          <p:nvSpPr>
            <p:cNvPr id="32" name="TextBox 31">
              <a:extLst>
                <a:ext uri="{FF2B5EF4-FFF2-40B4-BE49-F238E27FC236}">
                  <a16:creationId xmlns:a16="http://schemas.microsoft.com/office/drawing/2014/main" id="{204DE15F-0B63-4BF6-815D-4F9FA92C871A}"/>
                </a:ext>
              </a:extLst>
            </p:cNvPr>
            <p:cNvSpPr txBox="1"/>
            <p:nvPr/>
          </p:nvSpPr>
          <p:spPr>
            <a:xfrm>
              <a:off x="339751" y="2282922"/>
              <a:ext cx="1658096" cy="523220"/>
            </a:xfrm>
            <a:prstGeom prst="rect">
              <a:avLst/>
            </a:prstGeom>
            <a:noFill/>
          </p:spPr>
          <p:txBody>
            <a:bodyPr wrap="square" rtlCol="0">
              <a:spAutoFit/>
            </a:bodyPr>
            <a:lstStyle/>
            <a:p>
              <a:pPr algn="r"/>
              <a:r>
                <a:rPr lang="en-US" altLang="ko-KR" sz="2800" b="1" dirty="0">
                  <a:solidFill>
                    <a:schemeClr val="accent3"/>
                  </a:solidFill>
                  <a:latin typeface="Times New Roman" panose="02020603050405020304" pitchFamily="18" charset="0"/>
                  <a:cs typeface="Times New Roman" panose="02020603050405020304" pitchFamily="18" charset="0"/>
                </a:rPr>
                <a:t>Examine</a:t>
              </a:r>
              <a:endParaRPr lang="ko-KR" altLang="en-US" sz="2800" b="1" dirty="0">
                <a:solidFill>
                  <a:schemeClr val="accent3"/>
                </a:solidFill>
                <a:latin typeface="Times New Roman" panose="02020603050405020304" pitchFamily="18" charset="0"/>
                <a:cs typeface="Times New Roman" panose="02020603050405020304" pitchFamily="18" charset="0"/>
              </a:endParaRPr>
            </a:p>
          </p:txBody>
        </p:sp>
        <p:sp>
          <p:nvSpPr>
            <p:cNvPr id="34" name="Chevron 26">
              <a:extLst>
                <a:ext uri="{FF2B5EF4-FFF2-40B4-BE49-F238E27FC236}">
                  <a16:creationId xmlns:a16="http://schemas.microsoft.com/office/drawing/2014/main" id="{60478AD3-A180-4D68-81A6-F0AB968CEC63}"/>
                </a:ext>
              </a:extLst>
            </p:cNvPr>
            <p:cNvSpPr/>
            <p:nvPr/>
          </p:nvSpPr>
          <p:spPr>
            <a:xfrm>
              <a:off x="2157457" y="2346830"/>
              <a:ext cx="341189" cy="405580"/>
            </a:xfrm>
            <a:prstGeom prst="chevron">
              <a:avLst>
                <a:gd name="adj" fmla="val 54864"/>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grpSp>
        <p:nvGrpSpPr>
          <p:cNvPr id="35" name="그룹 4">
            <a:extLst>
              <a:ext uri="{FF2B5EF4-FFF2-40B4-BE49-F238E27FC236}">
                <a16:creationId xmlns:a16="http://schemas.microsoft.com/office/drawing/2014/main" id="{05C7B535-A00A-429F-969E-AF6AC74D6461}"/>
              </a:ext>
            </a:extLst>
          </p:cNvPr>
          <p:cNvGrpSpPr/>
          <p:nvPr/>
        </p:nvGrpSpPr>
        <p:grpSpPr>
          <a:xfrm>
            <a:off x="4571353" y="4546598"/>
            <a:ext cx="2807546" cy="523220"/>
            <a:chOff x="-311778" y="3487028"/>
            <a:chExt cx="2807546" cy="523220"/>
          </a:xfrm>
        </p:grpSpPr>
        <p:sp>
          <p:nvSpPr>
            <p:cNvPr id="36" name="TextBox 35">
              <a:extLst>
                <a:ext uri="{FF2B5EF4-FFF2-40B4-BE49-F238E27FC236}">
                  <a16:creationId xmlns:a16="http://schemas.microsoft.com/office/drawing/2014/main" id="{EF42D00E-B40B-44D5-8709-385E45A6915A}"/>
                </a:ext>
              </a:extLst>
            </p:cNvPr>
            <p:cNvSpPr txBox="1"/>
            <p:nvPr/>
          </p:nvSpPr>
          <p:spPr>
            <a:xfrm>
              <a:off x="-311778" y="3487028"/>
              <a:ext cx="2198016" cy="523220"/>
            </a:xfrm>
            <a:prstGeom prst="rect">
              <a:avLst/>
            </a:prstGeom>
            <a:noFill/>
          </p:spPr>
          <p:txBody>
            <a:bodyPr wrap="square" rtlCol="0">
              <a:spAutoFit/>
            </a:bodyPr>
            <a:lstStyle/>
            <a:p>
              <a:pPr algn="r"/>
              <a:r>
                <a:rPr lang="en-US" altLang="ko-KR" sz="2800" b="1" dirty="0">
                  <a:solidFill>
                    <a:schemeClr val="accent2"/>
                  </a:solidFill>
                  <a:latin typeface="Times New Roman" panose="02020603050405020304" pitchFamily="18" charset="0"/>
                  <a:cs typeface="Times New Roman" panose="02020603050405020304" pitchFamily="18" charset="0"/>
                </a:rPr>
                <a:t>Analyze</a:t>
              </a:r>
              <a:endParaRPr lang="ko-KR" altLang="en-US" sz="2800" b="1" dirty="0">
                <a:solidFill>
                  <a:schemeClr val="accent2"/>
                </a:solidFill>
                <a:latin typeface="Times New Roman" panose="02020603050405020304" pitchFamily="18" charset="0"/>
                <a:cs typeface="Times New Roman" panose="02020603050405020304" pitchFamily="18" charset="0"/>
              </a:endParaRPr>
            </a:p>
          </p:txBody>
        </p:sp>
        <p:sp>
          <p:nvSpPr>
            <p:cNvPr id="38" name="Chevron 27">
              <a:extLst>
                <a:ext uri="{FF2B5EF4-FFF2-40B4-BE49-F238E27FC236}">
                  <a16:creationId xmlns:a16="http://schemas.microsoft.com/office/drawing/2014/main" id="{48115782-E440-458C-BB96-12DC2DAA2ECC}"/>
                </a:ext>
              </a:extLst>
            </p:cNvPr>
            <p:cNvSpPr/>
            <p:nvPr/>
          </p:nvSpPr>
          <p:spPr>
            <a:xfrm>
              <a:off x="2128129" y="3570206"/>
              <a:ext cx="367639" cy="405580"/>
            </a:xfrm>
            <a:prstGeom prst="chevron">
              <a:avLst>
                <a:gd name="adj" fmla="val 5486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grpSp>
        <p:nvGrpSpPr>
          <p:cNvPr id="39" name="그룹 3">
            <a:extLst>
              <a:ext uri="{FF2B5EF4-FFF2-40B4-BE49-F238E27FC236}">
                <a16:creationId xmlns:a16="http://schemas.microsoft.com/office/drawing/2014/main" id="{B9B2BE22-F1F0-469E-99EC-555C5F9A343D}"/>
              </a:ext>
            </a:extLst>
          </p:cNvPr>
          <p:cNvGrpSpPr/>
          <p:nvPr/>
        </p:nvGrpSpPr>
        <p:grpSpPr>
          <a:xfrm>
            <a:off x="5192015" y="3875334"/>
            <a:ext cx="6173819" cy="1554272"/>
            <a:chOff x="-757018" y="5123918"/>
            <a:chExt cx="6173819" cy="1554272"/>
          </a:xfrm>
        </p:grpSpPr>
        <p:sp>
          <p:nvSpPr>
            <p:cNvPr id="40" name="TextBox 39">
              <a:extLst>
                <a:ext uri="{FF2B5EF4-FFF2-40B4-BE49-F238E27FC236}">
                  <a16:creationId xmlns:a16="http://schemas.microsoft.com/office/drawing/2014/main" id="{ACDC9DD1-3D88-478C-9818-A77E2E514348}"/>
                </a:ext>
              </a:extLst>
            </p:cNvPr>
            <p:cNvSpPr txBox="1"/>
            <p:nvPr/>
          </p:nvSpPr>
          <p:spPr>
            <a:xfrm>
              <a:off x="-757018" y="5271962"/>
              <a:ext cx="1658095" cy="523220"/>
            </a:xfrm>
            <a:prstGeom prst="rect">
              <a:avLst/>
            </a:prstGeom>
            <a:noFill/>
          </p:spPr>
          <p:txBody>
            <a:bodyPr wrap="square" rtlCol="0">
              <a:spAutoFit/>
            </a:bodyPr>
            <a:lstStyle/>
            <a:p>
              <a:pPr algn="r"/>
              <a:r>
                <a:rPr lang="en-US" altLang="ko-KR" sz="2800" b="1" dirty="0">
                  <a:solidFill>
                    <a:schemeClr val="accent1"/>
                  </a:solidFill>
                  <a:latin typeface="Times New Roman" panose="02020603050405020304" pitchFamily="18" charset="0"/>
                  <a:cs typeface="Times New Roman" panose="02020603050405020304" pitchFamily="18" charset="0"/>
                </a:rPr>
                <a:t>Conduct</a:t>
              </a:r>
              <a:endParaRPr lang="ko-KR" altLang="en-US" sz="2800" b="1" dirty="0">
                <a:solidFill>
                  <a:schemeClr val="accent1"/>
                </a:solidFill>
                <a:latin typeface="Times New Roman" panose="02020603050405020304" pitchFamily="18" charset="0"/>
                <a:cs typeface="Times New Roman" panose="02020603050405020304" pitchFamily="18" charset="0"/>
              </a:endParaRPr>
            </a:p>
          </p:txBody>
        </p:sp>
        <p:sp>
          <p:nvSpPr>
            <p:cNvPr id="41" name="TextBox 40">
              <a:extLst>
                <a:ext uri="{FF2B5EF4-FFF2-40B4-BE49-F238E27FC236}">
                  <a16:creationId xmlns:a16="http://schemas.microsoft.com/office/drawing/2014/main" id="{8E611DE5-BB4B-4699-8B09-2671456D739B}"/>
                </a:ext>
              </a:extLst>
            </p:cNvPr>
            <p:cNvSpPr txBox="1"/>
            <p:nvPr/>
          </p:nvSpPr>
          <p:spPr>
            <a:xfrm>
              <a:off x="1592354" y="5123918"/>
              <a:ext cx="3824447" cy="1554272"/>
            </a:xfrm>
            <a:prstGeom prst="rect">
              <a:avLst/>
            </a:prstGeom>
            <a:noFill/>
          </p:spPr>
          <p:txBody>
            <a:bodyPr wrap="square" rtlCol="0">
              <a:spAutoFit/>
            </a:bodyPr>
            <a:lstStyle/>
            <a:p>
              <a:pPr marL="114300" lvl="0" algn="ctr" rtl="0">
                <a:spcBef>
                  <a:spcPts val="0"/>
                </a:spcBef>
                <a:spcAft>
                  <a:spcPts val="0"/>
                </a:spcAft>
                <a:buSzPts val="1800"/>
              </a:pPr>
              <a:r>
                <a:rPr lang="en-CA" sz="1900" b="0" i="0" u="none" strike="noStrike" dirty="0">
                  <a:solidFill>
                    <a:srgbClr val="000000"/>
                  </a:solidFill>
                  <a:effectLst/>
                  <a:latin typeface="Bahnschrift SemiBold SemiConden" panose="020B0502040204020203" pitchFamily="34" charset="0"/>
                </a:rPr>
                <a:t>By conducting this comprehensive analysis, we strive to acquire a deeper understanding of the dynamics within the Ontario property market</a:t>
              </a:r>
            </a:p>
          </p:txBody>
        </p:sp>
        <p:sp>
          <p:nvSpPr>
            <p:cNvPr id="42" name="Chevron 28">
              <a:extLst>
                <a:ext uri="{FF2B5EF4-FFF2-40B4-BE49-F238E27FC236}">
                  <a16:creationId xmlns:a16="http://schemas.microsoft.com/office/drawing/2014/main" id="{250E2CC4-9777-496E-ADA4-7E244DD05B21}"/>
                </a:ext>
              </a:extLst>
            </p:cNvPr>
            <p:cNvSpPr/>
            <p:nvPr/>
          </p:nvSpPr>
          <p:spPr>
            <a:xfrm>
              <a:off x="1052480" y="5354022"/>
              <a:ext cx="367639" cy="405580"/>
            </a:xfrm>
            <a:prstGeom prst="chevron">
              <a:avLst>
                <a:gd name="adj" fmla="val 54864"/>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sp>
        <p:nvSpPr>
          <p:cNvPr id="44" name="Parallelogram 30">
            <a:extLst>
              <a:ext uri="{FF2B5EF4-FFF2-40B4-BE49-F238E27FC236}">
                <a16:creationId xmlns:a16="http://schemas.microsoft.com/office/drawing/2014/main" id="{75BC34E8-96E4-387A-0FBD-BCF40B720132}"/>
              </a:ext>
            </a:extLst>
          </p:cNvPr>
          <p:cNvSpPr/>
          <p:nvPr/>
        </p:nvSpPr>
        <p:spPr>
          <a:xfrm flipH="1">
            <a:off x="3190768" y="5674659"/>
            <a:ext cx="382777" cy="469143"/>
          </a:xfrm>
          <a:custGeom>
            <a:avLst/>
            <a:gdLst/>
            <a:ahLst/>
            <a:cxnLst/>
            <a:rect l="l" t="t" r="r" b="b"/>
            <a:pathLst>
              <a:path w="3240000" h="3248012">
                <a:moveTo>
                  <a:pt x="712553" y="858820"/>
                </a:moveTo>
                <a:cubicBezTo>
                  <a:pt x="727950" y="858820"/>
                  <a:pt x="743348" y="864694"/>
                  <a:pt x="755096" y="876443"/>
                </a:cubicBezTo>
                <a:lnTo>
                  <a:pt x="1193671" y="1315016"/>
                </a:lnTo>
                <a:lnTo>
                  <a:pt x="1509169" y="999517"/>
                </a:lnTo>
                <a:cubicBezTo>
                  <a:pt x="1509517" y="999169"/>
                  <a:pt x="1509868" y="998827"/>
                  <a:pt x="1510414" y="998691"/>
                </a:cubicBezTo>
                <a:lnTo>
                  <a:pt x="1518932" y="988592"/>
                </a:lnTo>
                <a:cubicBezTo>
                  <a:pt x="1531945" y="978263"/>
                  <a:pt x="1547912" y="974188"/>
                  <a:pt x="1563209" y="975946"/>
                </a:cubicBezTo>
                <a:cubicBezTo>
                  <a:pt x="1578505" y="977705"/>
                  <a:pt x="1593131" y="985299"/>
                  <a:pt x="1603459" y="998313"/>
                </a:cubicBezTo>
                <a:lnTo>
                  <a:pt x="1892346" y="1362277"/>
                </a:lnTo>
                <a:lnTo>
                  <a:pt x="2149759" y="1177067"/>
                </a:lnTo>
                <a:lnTo>
                  <a:pt x="2151621" y="1174867"/>
                </a:lnTo>
                <a:cubicBezTo>
                  <a:pt x="2159033" y="1169006"/>
                  <a:pt x="2167397" y="1165168"/>
                  <a:pt x="2176160" y="1163802"/>
                </a:cubicBezTo>
                <a:cubicBezTo>
                  <a:pt x="2177188" y="1163485"/>
                  <a:pt x="2178237" y="1163269"/>
                  <a:pt x="2179375" y="1163558"/>
                </a:cubicBezTo>
                <a:cubicBezTo>
                  <a:pt x="2184768" y="1161771"/>
                  <a:pt x="2190389" y="1161654"/>
                  <a:pt x="2195921" y="1162300"/>
                </a:cubicBezTo>
                <a:cubicBezTo>
                  <a:pt x="2196662" y="1162386"/>
                  <a:pt x="2197402" y="1162487"/>
                  <a:pt x="2198081" y="1162987"/>
                </a:cubicBezTo>
                <a:cubicBezTo>
                  <a:pt x="2202197" y="1163290"/>
                  <a:pt x="2206218" y="1164270"/>
                  <a:pt x="2209739" y="1166702"/>
                </a:cubicBezTo>
                <a:cubicBezTo>
                  <a:pt x="2213116" y="1166857"/>
                  <a:pt x="2216051" y="1168231"/>
                  <a:pt x="2218766" y="1170038"/>
                </a:cubicBezTo>
                <a:cubicBezTo>
                  <a:pt x="2225342" y="1173160"/>
                  <a:pt x="2231151" y="1177875"/>
                  <a:pt x="2235489" y="1184194"/>
                </a:cubicBezTo>
                <a:lnTo>
                  <a:pt x="2236132" y="1184737"/>
                </a:lnTo>
                <a:lnTo>
                  <a:pt x="2236287" y="1184934"/>
                </a:lnTo>
                <a:lnTo>
                  <a:pt x="2238712" y="1187183"/>
                </a:lnTo>
                <a:cubicBezTo>
                  <a:pt x="2239115" y="1187744"/>
                  <a:pt x="2239507" y="1188310"/>
                  <a:pt x="2239574" y="1189090"/>
                </a:cubicBezTo>
                <a:lnTo>
                  <a:pt x="2540580" y="1569705"/>
                </a:lnTo>
                <a:cubicBezTo>
                  <a:pt x="2561191" y="1595768"/>
                  <a:pt x="2556772" y="1633604"/>
                  <a:pt x="2530710" y="1654215"/>
                </a:cubicBezTo>
                <a:cubicBezTo>
                  <a:pt x="2504647" y="1674827"/>
                  <a:pt x="2466811" y="1670408"/>
                  <a:pt x="2446199" y="1644345"/>
                </a:cubicBezTo>
                <a:lnTo>
                  <a:pt x="2177884" y="1305067"/>
                </a:lnTo>
                <a:lnTo>
                  <a:pt x="1934804" y="1479967"/>
                </a:lnTo>
                <a:cubicBezTo>
                  <a:pt x="1927367" y="1485317"/>
                  <a:pt x="1919123" y="1488726"/>
                  <a:pt x="1910598" y="1489881"/>
                </a:cubicBezTo>
                <a:cubicBezTo>
                  <a:pt x="1885257" y="1507791"/>
                  <a:pt x="1850121" y="1502627"/>
                  <a:pt x="1830495" y="1477903"/>
                </a:cubicBezTo>
                <a:lnTo>
                  <a:pt x="1551924" y="1126933"/>
                </a:lnTo>
                <a:lnTo>
                  <a:pt x="1239041" y="1439816"/>
                </a:lnTo>
                <a:cubicBezTo>
                  <a:pt x="1226569" y="1452288"/>
                  <a:pt x="1209983" y="1458139"/>
                  <a:pt x="1193674" y="1456888"/>
                </a:cubicBezTo>
                <a:cubicBezTo>
                  <a:pt x="1177363" y="1458142"/>
                  <a:pt x="1160774" y="1452290"/>
                  <a:pt x="1148301" y="1439816"/>
                </a:cubicBezTo>
                <a:lnTo>
                  <a:pt x="670011" y="961527"/>
                </a:lnTo>
                <a:cubicBezTo>
                  <a:pt x="646515" y="938031"/>
                  <a:pt x="646515" y="899938"/>
                  <a:pt x="670011" y="876442"/>
                </a:cubicBezTo>
                <a:cubicBezTo>
                  <a:pt x="681760" y="864694"/>
                  <a:pt x="697157" y="858820"/>
                  <a:pt x="712553" y="858820"/>
                </a:cubicBezTo>
                <a:close/>
                <a:moveTo>
                  <a:pt x="2790000" y="699581"/>
                </a:moveTo>
                <a:lnTo>
                  <a:pt x="450000" y="699581"/>
                </a:lnTo>
                <a:lnTo>
                  <a:pt x="450000" y="1851581"/>
                </a:lnTo>
                <a:lnTo>
                  <a:pt x="2790000" y="1851581"/>
                </a:lnTo>
                <a:close/>
                <a:moveTo>
                  <a:pt x="2987972" y="519497"/>
                </a:moveTo>
                <a:lnTo>
                  <a:pt x="2987972" y="2031665"/>
                </a:lnTo>
                <a:lnTo>
                  <a:pt x="252028" y="2031665"/>
                </a:lnTo>
                <a:lnTo>
                  <a:pt x="252028" y="519497"/>
                </a:lnTo>
                <a:close/>
                <a:moveTo>
                  <a:pt x="1620000" y="0"/>
                </a:moveTo>
                <a:cubicBezTo>
                  <a:pt x="1540462" y="0"/>
                  <a:pt x="1475984" y="64478"/>
                  <a:pt x="1475984" y="144016"/>
                </a:cubicBezTo>
                <a:lnTo>
                  <a:pt x="1475984" y="267469"/>
                </a:lnTo>
                <a:lnTo>
                  <a:pt x="0" y="267469"/>
                </a:lnTo>
                <a:lnTo>
                  <a:pt x="0" y="2283693"/>
                </a:lnTo>
                <a:lnTo>
                  <a:pt x="852101" y="2283693"/>
                </a:lnTo>
                <a:lnTo>
                  <a:pt x="323771" y="3248012"/>
                </a:lnTo>
                <a:lnTo>
                  <a:pt x="621526" y="3248012"/>
                </a:lnTo>
                <a:lnTo>
                  <a:pt x="1149856" y="2283693"/>
                </a:lnTo>
                <a:lnTo>
                  <a:pt x="2090146" y="2283693"/>
                </a:lnTo>
                <a:lnTo>
                  <a:pt x="2618476" y="3248012"/>
                </a:lnTo>
                <a:lnTo>
                  <a:pt x="2916231" y="3248012"/>
                </a:lnTo>
                <a:lnTo>
                  <a:pt x="2387901" y="2283693"/>
                </a:lnTo>
                <a:lnTo>
                  <a:pt x="3240000" y="2283693"/>
                </a:lnTo>
                <a:lnTo>
                  <a:pt x="3240000" y="267469"/>
                </a:lnTo>
                <a:lnTo>
                  <a:pt x="1764016" y="267469"/>
                </a:lnTo>
                <a:lnTo>
                  <a:pt x="1764016" y="144016"/>
                </a:lnTo>
                <a:cubicBezTo>
                  <a:pt x="1764016" y="64478"/>
                  <a:pt x="1699538" y="0"/>
                  <a:pt x="1620000" y="0"/>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solidFill>
                <a:schemeClr val="bg1"/>
              </a:solidFill>
            </a:endParaRPr>
          </a:p>
        </p:txBody>
      </p:sp>
      <p:sp>
        <p:nvSpPr>
          <p:cNvPr id="45" name="Rectangle 9">
            <a:extLst>
              <a:ext uri="{FF2B5EF4-FFF2-40B4-BE49-F238E27FC236}">
                <a16:creationId xmlns:a16="http://schemas.microsoft.com/office/drawing/2014/main" id="{5445E1A5-907D-6479-9F97-839E164DC7C6}"/>
              </a:ext>
            </a:extLst>
          </p:cNvPr>
          <p:cNvSpPr/>
          <p:nvPr/>
        </p:nvSpPr>
        <p:spPr>
          <a:xfrm>
            <a:off x="4132157" y="5662458"/>
            <a:ext cx="439196" cy="408848"/>
          </a:xfrm>
          <a:custGeom>
            <a:avLst/>
            <a:gdLst/>
            <a:ahLst/>
            <a:cxnLst/>
            <a:rect l="l" t="t" r="r" b="b"/>
            <a:pathLst>
              <a:path w="3228210" h="3222968">
                <a:moveTo>
                  <a:pt x="1619999" y="642446"/>
                </a:moveTo>
                <a:lnTo>
                  <a:pt x="2664115" y="1686562"/>
                </a:lnTo>
                <a:lnTo>
                  <a:pt x="2664116" y="1686562"/>
                </a:lnTo>
                <a:lnTo>
                  <a:pt x="2664116" y="3222968"/>
                </a:lnTo>
                <a:lnTo>
                  <a:pt x="2015013" y="3222968"/>
                </a:lnTo>
                <a:lnTo>
                  <a:pt x="2015013" y="2511495"/>
                </a:lnTo>
                <a:cubicBezTo>
                  <a:pt x="2015013" y="2399422"/>
                  <a:pt x="1924159" y="2308568"/>
                  <a:pt x="1812086" y="2308568"/>
                </a:cubicBezTo>
                <a:lnTo>
                  <a:pt x="1427912" y="2308568"/>
                </a:lnTo>
                <a:cubicBezTo>
                  <a:pt x="1315839" y="2308568"/>
                  <a:pt x="1224985" y="2399422"/>
                  <a:pt x="1224985" y="2511495"/>
                </a:cubicBezTo>
                <a:lnTo>
                  <a:pt x="1224985" y="3222968"/>
                </a:lnTo>
                <a:lnTo>
                  <a:pt x="575882" y="3222968"/>
                </a:lnTo>
                <a:lnTo>
                  <a:pt x="575882" y="1686562"/>
                </a:lnTo>
                <a:lnTo>
                  <a:pt x="575884" y="1686562"/>
                </a:lnTo>
                <a:close/>
                <a:moveTo>
                  <a:pt x="509997" y="122689"/>
                </a:moveTo>
                <a:lnTo>
                  <a:pt x="942045" y="122689"/>
                </a:lnTo>
                <a:lnTo>
                  <a:pt x="942045" y="542556"/>
                </a:lnTo>
                <a:lnTo>
                  <a:pt x="509997" y="974604"/>
                </a:lnTo>
                <a:close/>
                <a:moveTo>
                  <a:pt x="1620001" y="7099"/>
                </a:moveTo>
                <a:lnTo>
                  <a:pt x="3228210" y="1686560"/>
                </a:lnTo>
                <a:lnTo>
                  <a:pt x="2900441" y="1686560"/>
                </a:lnTo>
                <a:lnTo>
                  <a:pt x="1620001" y="349390"/>
                </a:lnTo>
                <a:close/>
                <a:moveTo>
                  <a:pt x="1619999" y="0"/>
                </a:moveTo>
                <a:lnTo>
                  <a:pt x="1619999" y="342291"/>
                </a:lnTo>
                <a:lnTo>
                  <a:pt x="330172" y="1679462"/>
                </a:lnTo>
                <a:lnTo>
                  <a:pt x="0" y="1679462"/>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Tree>
    <p:extLst>
      <p:ext uri="{BB962C8B-B14F-4D97-AF65-F5344CB8AC3E}">
        <p14:creationId xmlns:p14="http://schemas.microsoft.com/office/powerpoint/2010/main" val="382729606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icture containing drawing, sketch, text, art&#10;&#10;Description automatically generated">
            <a:extLst>
              <a:ext uri="{FF2B5EF4-FFF2-40B4-BE49-F238E27FC236}">
                <a16:creationId xmlns:a16="http://schemas.microsoft.com/office/drawing/2014/main" id="{E28994CB-CD97-8D65-0DCF-566A16E166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64668"/>
            <a:ext cx="12192000" cy="6093332"/>
          </a:xfrm>
          <a:prstGeom prst="rect">
            <a:avLst/>
          </a:prstGeom>
        </p:spPr>
      </p:pic>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a:xfrm>
            <a:off x="437829" y="154871"/>
            <a:ext cx="11573197" cy="724247"/>
          </a:xfrm>
        </p:spPr>
        <p:txBody>
          <a:bodyPr/>
          <a:lstStyle/>
          <a:p>
            <a:r>
              <a:rPr lang="en-US" dirty="0">
                <a:latin typeface="Vijaya" panose="02020604020202020204" pitchFamily="18" charset="0"/>
                <a:cs typeface="Vijaya" panose="02020604020202020204" pitchFamily="18" charset="0"/>
              </a:rPr>
              <a:t>Model #3 Actual and Predicted Values</a:t>
            </a:r>
          </a:p>
        </p:txBody>
      </p:sp>
    </p:spTree>
    <p:extLst>
      <p:ext uri="{BB962C8B-B14F-4D97-AF65-F5344CB8AC3E}">
        <p14:creationId xmlns:p14="http://schemas.microsoft.com/office/powerpoint/2010/main" val="329063853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0C455B2A-3D1B-4F98-ACA5-C72C064015F6}"/>
              </a:ext>
            </a:extLst>
          </p:cNvPr>
          <p:cNvGrpSpPr/>
          <p:nvPr/>
        </p:nvGrpSpPr>
        <p:grpSpPr>
          <a:xfrm>
            <a:off x="6345380" y="2967335"/>
            <a:ext cx="6841698" cy="1033035"/>
            <a:chOff x="6665542" y="2859307"/>
            <a:chExt cx="5590213" cy="1033035"/>
          </a:xfrm>
        </p:grpSpPr>
        <p:sp>
          <p:nvSpPr>
            <p:cNvPr id="8" name="TextBox 7">
              <a:extLst>
                <a:ext uri="{FF2B5EF4-FFF2-40B4-BE49-F238E27FC236}">
                  <a16:creationId xmlns:a16="http://schemas.microsoft.com/office/drawing/2014/main" id="{5CF5BDA4-10C7-46A6-AC30-523A3FC438AC}"/>
                </a:ext>
              </a:extLst>
            </p:cNvPr>
            <p:cNvSpPr txBox="1"/>
            <p:nvPr/>
          </p:nvSpPr>
          <p:spPr>
            <a:xfrm>
              <a:off x="7478603" y="2859307"/>
              <a:ext cx="4777152" cy="923330"/>
            </a:xfrm>
            <a:prstGeom prst="rect">
              <a:avLst/>
            </a:prstGeom>
            <a:noFill/>
          </p:spPr>
          <p:txBody>
            <a:bodyPr wrap="square" rtlCol="0" anchor="ctr">
              <a:spAutoFit/>
            </a:bodyPr>
            <a:lstStyle/>
            <a:p>
              <a:r>
                <a:rPr lang="en-US" altLang="ko-KR" sz="5400" b="1" dirty="0">
                  <a:solidFill>
                    <a:schemeClr val="bg1"/>
                  </a:solidFill>
                  <a:latin typeface="Imprint MT Shadow" panose="04020605060303030202" pitchFamily="82" charset="0"/>
                  <a:cs typeface="Arial" pitchFamily="34" charset="0"/>
                </a:rPr>
                <a:t>DEMO</a:t>
              </a:r>
              <a:endParaRPr lang="ko-KR" altLang="en-US" sz="5400" b="1" dirty="0">
                <a:solidFill>
                  <a:schemeClr val="bg1"/>
                </a:solidFill>
                <a:latin typeface="Imprint MT Shadow" panose="04020605060303030202" pitchFamily="82" charset="0"/>
                <a:cs typeface="Arial" pitchFamily="34" charset="0"/>
              </a:endParaRPr>
            </a:p>
          </p:txBody>
        </p:sp>
        <p:sp>
          <p:nvSpPr>
            <p:cNvPr id="9" name="TextBox 8">
              <a:extLst>
                <a:ext uri="{FF2B5EF4-FFF2-40B4-BE49-F238E27FC236}">
                  <a16:creationId xmlns:a16="http://schemas.microsoft.com/office/drawing/2014/main" id="{C062103B-F514-4BE9-B5B2-C13878D2FE7C}"/>
                </a:ext>
              </a:extLst>
            </p:cNvPr>
            <p:cNvSpPr txBox="1"/>
            <p:nvPr/>
          </p:nvSpPr>
          <p:spPr>
            <a:xfrm>
              <a:off x="6665542" y="3512686"/>
              <a:ext cx="4777096" cy="379656"/>
            </a:xfrm>
            <a:prstGeom prst="rect">
              <a:avLst/>
            </a:prstGeom>
            <a:noFill/>
          </p:spPr>
          <p:txBody>
            <a:bodyPr wrap="square" rtlCol="0" anchor="ctr">
              <a:spAutoFit/>
            </a:bodyPr>
            <a:lstStyle/>
            <a:p>
              <a:endParaRPr lang="ko-KR" altLang="en-US" sz="1867" dirty="0">
                <a:solidFill>
                  <a:schemeClr val="bg1"/>
                </a:solidFill>
                <a:cs typeface="Arial" pitchFamily="34" charset="0"/>
              </a:endParaRPr>
            </a:p>
          </p:txBody>
        </p:sp>
      </p:grpSp>
    </p:spTree>
    <p:extLst>
      <p:ext uri="{BB962C8B-B14F-4D97-AF65-F5344CB8AC3E}">
        <p14:creationId xmlns:p14="http://schemas.microsoft.com/office/powerpoint/2010/main" val="45633689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60BE3E7C-7330-4C92-B4C4-374B6A79AA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1DF8EF26-7AD5-4E7F-95B3-9A57CF80C483}"/>
              </a:ext>
            </a:extLst>
          </p:cNvPr>
          <p:cNvSpPr txBox="1"/>
          <p:nvPr/>
        </p:nvSpPr>
        <p:spPr>
          <a:xfrm>
            <a:off x="6096033" y="2815673"/>
            <a:ext cx="6095967" cy="923330"/>
          </a:xfrm>
          <a:prstGeom prst="rect">
            <a:avLst/>
          </a:prstGeom>
          <a:noFill/>
        </p:spPr>
        <p:txBody>
          <a:bodyPr wrap="square" rtlCol="0" anchor="ctr">
            <a:spAutoFit/>
          </a:bodyPr>
          <a:lstStyle/>
          <a:p>
            <a:r>
              <a:rPr lang="en-US" altLang="ko-KR" sz="5400" dirty="0">
                <a:solidFill>
                  <a:schemeClr val="bg1"/>
                </a:solidFill>
                <a:latin typeface="Imprint MT Shadow" panose="04020605060303030202" pitchFamily="82" charset="0"/>
                <a:cs typeface="Arial" pitchFamily="34" charset="0"/>
              </a:rPr>
              <a:t>THANK YOU</a:t>
            </a:r>
            <a:endParaRPr lang="ko-KR" altLang="en-US" sz="5400" dirty="0">
              <a:solidFill>
                <a:schemeClr val="bg1"/>
              </a:solidFill>
              <a:latin typeface="Imprint MT Shadow" panose="04020605060303030202" pitchFamily="82" charset="0"/>
              <a:cs typeface="Arial" pitchFamily="34" charset="0"/>
            </a:endParaRPr>
          </a:p>
        </p:txBody>
      </p:sp>
    </p:spTree>
    <p:extLst>
      <p:ext uri="{BB962C8B-B14F-4D97-AF65-F5344CB8AC3E}">
        <p14:creationId xmlns:p14="http://schemas.microsoft.com/office/powerpoint/2010/main" val="8216565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BF29DAF-D327-11CD-70E4-7AFCDC071B38}"/>
              </a:ext>
            </a:extLst>
          </p:cNvPr>
          <p:cNvSpPr txBox="1"/>
          <p:nvPr/>
        </p:nvSpPr>
        <p:spPr>
          <a:xfrm>
            <a:off x="0" y="2413337"/>
            <a:ext cx="12192000" cy="1015663"/>
          </a:xfrm>
          <a:prstGeom prst="rect">
            <a:avLst/>
          </a:prstGeom>
          <a:noFill/>
        </p:spPr>
        <p:txBody>
          <a:bodyPr wrap="square" rtlCol="0">
            <a:spAutoFit/>
          </a:bodyPr>
          <a:lstStyle/>
          <a:p>
            <a:pPr algn="ctr"/>
            <a:r>
              <a:rPr lang="en-US" sz="6000" dirty="0"/>
              <a:t>Model #1</a:t>
            </a:r>
            <a:endParaRPr lang="en-CA" sz="6000" dirty="0"/>
          </a:p>
        </p:txBody>
      </p:sp>
    </p:spTree>
    <p:extLst>
      <p:ext uri="{BB962C8B-B14F-4D97-AF65-F5344CB8AC3E}">
        <p14:creationId xmlns:p14="http://schemas.microsoft.com/office/powerpoint/2010/main" val="6212325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dirty="0">
                <a:latin typeface="Vijaya" panose="02020604020202020204" pitchFamily="18" charset="0"/>
                <a:cs typeface="Vijaya" panose="02020604020202020204" pitchFamily="18" charset="0"/>
              </a:rPr>
              <a:t>Dependent Variable</a:t>
            </a:r>
          </a:p>
        </p:txBody>
      </p:sp>
      <p:sp>
        <p:nvSpPr>
          <p:cNvPr id="23" name="Rounded Rectangle 10">
            <a:extLst>
              <a:ext uri="{FF2B5EF4-FFF2-40B4-BE49-F238E27FC236}">
                <a16:creationId xmlns:a16="http://schemas.microsoft.com/office/drawing/2014/main" id="{373610AB-10CC-4D95-B7FC-AE70B18385ED}"/>
              </a:ext>
            </a:extLst>
          </p:cNvPr>
          <p:cNvSpPr/>
          <p:nvPr/>
        </p:nvSpPr>
        <p:spPr>
          <a:xfrm>
            <a:off x="1399020" y="5734954"/>
            <a:ext cx="254160" cy="336352"/>
          </a:xfrm>
          <a:custGeom>
            <a:avLst/>
            <a:gdLst/>
            <a:ahLst/>
            <a:cxnLst/>
            <a:rect l="l" t="t" r="r" b="b"/>
            <a:pathLst>
              <a:path w="2448272" h="3240000">
                <a:moveTo>
                  <a:pt x="1358676" y="2676152"/>
                </a:moveTo>
                <a:cubicBezTo>
                  <a:pt x="1327753" y="2676152"/>
                  <a:pt x="1302685" y="2701220"/>
                  <a:pt x="1302685" y="2732143"/>
                </a:cubicBezTo>
                <a:lnTo>
                  <a:pt x="1302685" y="2956101"/>
                </a:lnTo>
                <a:cubicBezTo>
                  <a:pt x="1302685" y="2987024"/>
                  <a:pt x="1327753" y="3012092"/>
                  <a:pt x="1358676" y="3012092"/>
                </a:cubicBezTo>
                <a:lnTo>
                  <a:pt x="1582634" y="3012092"/>
                </a:lnTo>
                <a:cubicBezTo>
                  <a:pt x="1613557" y="3012092"/>
                  <a:pt x="1638625" y="2987024"/>
                  <a:pt x="1638625" y="2956101"/>
                </a:cubicBezTo>
                <a:lnTo>
                  <a:pt x="1638625" y="2732143"/>
                </a:lnTo>
                <a:cubicBezTo>
                  <a:pt x="1638625" y="2701220"/>
                  <a:pt x="1613557" y="2676152"/>
                  <a:pt x="1582634" y="2676152"/>
                </a:cubicBezTo>
                <a:close/>
                <a:moveTo>
                  <a:pt x="837062" y="2676152"/>
                </a:moveTo>
                <a:cubicBezTo>
                  <a:pt x="806139" y="2676152"/>
                  <a:pt x="781071" y="2701220"/>
                  <a:pt x="781071" y="2732143"/>
                </a:cubicBezTo>
                <a:lnTo>
                  <a:pt x="781071" y="2956101"/>
                </a:lnTo>
                <a:cubicBezTo>
                  <a:pt x="781071" y="2987024"/>
                  <a:pt x="806139" y="3012092"/>
                  <a:pt x="837062" y="3012092"/>
                </a:cubicBezTo>
                <a:lnTo>
                  <a:pt x="1061020" y="3012092"/>
                </a:lnTo>
                <a:cubicBezTo>
                  <a:pt x="1091943" y="3012092"/>
                  <a:pt x="1117011" y="2987024"/>
                  <a:pt x="1117011" y="2956101"/>
                </a:cubicBezTo>
                <a:lnTo>
                  <a:pt x="1117011" y="2732143"/>
                </a:lnTo>
                <a:cubicBezTo>
                  <a:pt x="1117011" y="2701220"/>
                  <a:pt x="1091943" y="2676152"/>
                  <a:pt x="1061020" y="2676152"/>
                </a:cubicBezTo>
                <a:close/>
                <a:moveTo>
                  <a:pt x="315448" y="2676152"/>
                </a:moveTo>
                <a:cubicBezTo>
                  <a:pt x="284525" y="2676152"/>
                  <a:pt x="259457" y="2701220"/>
                  <a:pt x="259457" y="2732143"/>
                </a:cubicBezTo>
                <a:lnTo>
                  <a:pt x="259457" y="2956101"/>
                </a:lnTo>
                <a:cubicBezTo>
                  <a:pt x="259457" y="2987024"/>
                  <a:pt x="284525" y="3012092"/>
                  <a:pt x="315448" y="3012092"/>
                </a:cubicBezTo>
                <a:lnTo>
                  <a:pt x="539406" y="3012092"/>
                </a:lnTo>
                <a:cubicBezTo>
                  <a:pt x="570329" y="3012092"/>
                  <a:pt x="595397" y="2987024"/>
                  <a:pt x="595397" y="2956101"/>
                </a:cubicBezTo>
                <a:lnTo>
                  <a:pt x="595397" y="2732143"/>
                </a:lnTo>
                <a:cubicBezTo>
                  <a:pt x="595397" y="2701220"/>
                  <a:pt x="570329" y="2676152"/>
                  <a:pt x="539406" y="2676152"/>
                </a:cubicBezTo>
                <a:close/>
                <a:moveTo>
                  <a:pt x="1880291" y="2179832"/>
                </a:moveTo>
                <a:cubicBezTo>
                  <a:pt x="1849368" y="2179832"/>
                  <a:pt x="1824300" y="2204900"/>
                  <a:pt x="1824300" y="2235823"/>
                </a:cubicBezTo>
                <a:lnTo>
                  <a:pt x="1824300" y="2956101"/>
                </a:lnTo>
                <a:cubicBezTo>
                  <a:pt x="1824300" y="2987024"/>
                  <a:pt x="1849368" y="3012092"/>
                  <a:pt x="1880291" y="3012092"/>
                </a:cubicBezTo>
                <a:lnTo>
                  <a:pt x="2104249" y="3012092"/>
                </a:lnTo>
                <a:cubicBezTo>
                  <a:pt x="2135172" y="3012092"/>
                  <a:pt x="2160240" y="2987024"/>
                  <a:pt x="2160240" y="2956101"/>
                </a:cubicBezTo>
                <a:lnTo>
                  <a:pt x="2160240" y="2235823"/>
                </a:lnTo>
                <a:cubicBezTo>
                  <a:pt x="2160240" y="2204900"/>
                  <a:pt x="2135172" y="2179832"/>
                  <a:pt x="2104249" y="2179832"/>
                </a:cubicBezTo>
                <a:close/>
                <a:moveTo>
                  <a:pt x="1358676" y="2179832"/>
                </a:moveTo>
                <a:cubicBezTo>
                  <a:pt x="1327753" y="2179832"/>
                  <a:pt x="1302685" y="2204900"/>
                  <a:pt x="1302685" y="2235823"/>
                </a:cubicBezTo>
                <a:lnTo>
                  <a:pt x="1302685" y="2459781"/>
                </a:lnTo>
                <a:cubicBezTo>
                  <a:pt x="1302685" y="2490704"/>
                  <a:pt x="1327753" y="2515772"/>
                  <a:pt x="1358676" y="2515772"/>
                </a:cubicBezTo>
                <a:lnTo>
                  <a:pt x="1582634" y="2515772"/>
                </a:lnTo>
                <a:cubicBezTo>
                  <a:pt x="1613557" y="2515772"/>
                  <a:pt x="1638625" y="2490704"/>
                  <a:pt x="1638625" y="2459781"/>
                </a:cubicBezTo>
                <a:lnTo>
                  <a:pt x="1638625" y="2235823"/>
                </a:lnTo>
                <a:cubicBezTo>
                  <a:pt x="1638625" y="2204900"/>
                  <a:pt x="1613557" y="2179832"/>
                  <a:pt x="1582634" y="2179832"/>
                </a:cubicBezTo>
                <a:close/>
                <a:moveTo>
                  <a:pt x="837062" y="2179832"/>
                </a:moveTo>
                <a:cubicBezTo>
                  <a:pt x="806139" y="2179832"/>
                  <a:pt x="781071" y="2204900"/>
                  <a:pt x="781071" y="2235823"/>
                </a:cubicBezTo>
                <a:lnTo>
                  <a:pt x="781071" y="2459781"/>
                </a:lnTo>
                <a:cubicBezTo>
                  <a:pt x="781071" y="2490704"/>
                  <a:pt x="806139" y="2515772"/>
                  <a:pt x="837062" y="2515772"/>
                </a:cubicBezTo>
                <a:lnTo>
                  <a:pt x="1061020" y="2515772"/>
                </a:lnTo>
                <a:cubicBezTo>
                  <a:pt x="1091943" y="2515772"/>
                  <a:pt x="1117011" y="2490704"/>
                  <a:pt x="1117011" y="2459781"/>
                </a:cubicBezTo>
                <a:lnTo>
                  <a:pt x="1117011" y="2235823"/>
                </a:lnTo>
                <a:cubicBezTo>
                  <a:pt x="1117011" y="2204900"/>
                  <a:pt x="1091943" y="2179832"/>
                  <a:pt x="1061020" y="2179832"/>
                </a:cubicBezTo>
                <a:close/>
                <a:moveTo>
                  <a:pt x="315448" y="2179832"/>
                </a:moveTo>
                <a:cubicBezTo>
                  <a:pt x="284525" y="2179832"/>
                  <a:pt x="259457" y="2204900"/>
                  <a:pt x="259457" y="2235823"/>
                </a:cubicBezTo>
                <a:lnTo>
                  <a:pt x="259457" y="2459781"/>
                </a:lnTo>
                <a:cubicBezTo>
                  <a:pt x="259457" y="2490704"/>
                  <a:pt x="284525" y="2515772"/>
                  <a:pt x="315448" y="2515772"/>
                </a:cubicBezTo>
                <a:lnTo>
                  <a:pt x="539406" y="2515772"/>
                </a:lnTo>
                <a:cubicBezTo>
                  <a:pt x="570329" y="2515772"/>
                  <a:pt x="595397" y="2490704"/>
                  <a:pt x="595397" y="2459781"/>
                </a:cubicBezTo>
                <a:lnTo>
                  <a:pt x="595397" y="2235823"/>
                </a:lnTo>
                <a:cubicBezTo>
                  <a:pt x="595397" y="2204900"/>
                  <a:pt x="570329" y="2179832"/>
                  <a:pt x="539406" y="2179832"/>
                </a:cubicBezTo>
                <a:close/>
                <a:moveTo>
                  <a:pt x="1880291" y="1683512"/>
                </a:moveTo>
                <a:cubicBezTo>
                  <a:pt x="1849368" y="1683512"/>
                  <a:pt x="1824300" y="1708580"/>
                  <a:pt x="1824300" y="1739503"/>
                </a:cubicBezTo>
                <a:lnTo>
                  <a:pt x="1824300" y="1963461"/>
                </a:lnTo>
                <a:cubicBezTo>
                  <a:pt x="1824300" y="1994384"/>
                  <a:pt x="1849368" y="2019452"/>
                  <a:pt x="1880291" y="2019452"/>
                </a:cubicBezTo>
                <a:lnTo>
                  <a:pt x="2104249" y="2019452"/>
                </a:lnTo>
                <a:cubicBezTo>
                  <a:pt x="2135172" y="2019452"/>
                  <a:pt x="2160240" y="1994384"/>
                  <a:pt x="2160240" y="1963461"/>
                </a:cubicBezTo>
                <a:lnTo>
                  <a:pt x="2160240" y="1739503"/>
                </a:lnTo>
                <a:cubicBezTo>
                  <a:pt x="2160240" y="1708580"/>
                  <a:pt x="2135172" y="1683512"/>
                  <a:pt x="2104249" y="1683512"/>
                </a:cubicBezTo>
                <a:close/>
                <a:moveTo>
                  <a:pt x="1358676" y="1683512"/>
                </a:moveTo>
                <a:cubicBezTo>
                  <a:pt x="1327753" y="1683512"/>
                  <a:pt x="1302685" y="1708580"/>
                  <a:pt x="1302685" y="1739503"/>
                </a:cubicBezTo>
                <a:lnTo>
                  <a:pt x="1302685" y="1963461"/>
                </a:lnTo>
                <a:cubicBezTo>
                  <a:pt x="1302685" y="1994384"/>
                  <a:pt x="1327753" y="2019452"/>
                  <a:pt x="1358676" y="2019452"/>
                </a:cubicBezTo>
                <a:lnTo>
                  <a:pt x="1582634" y="2019452"/>
                </a:lnTo>
                <a:cubicBezTo>
                  <a:pt x="1613557" y="2019452"/>
                  <a:pt x="1638625" y="1994384"/>
                  <a:pt x="1638625" y="1963461"/>
                </a:cubicBezTo>
                <a:lnTo>
                  <a:pt x="1638625" y="1739503"/>
                </a:lnTo>
                <a:cubicBezTo>
                  <a:pt x="1638625" y="1708580"/>
                  <a:pt x="1613557" y="1683512"/>
                  <a:pt x="1582634" y="1683512"/>
                </a:cubicBezTo>
                <a:close/>
                <a:moveTo>
                  <a:pt x="837062" y="1683512"/>
                </a:moveTo>
                <a:cubicBezTo>
                  <a:pt x="806139" y="1683512"/>
                  <a:pt x="781071" y="1708580"/>
                  <a:pt x="781071" y="1739503"/>
                </a:cubicBezTo>
                <a:lnTo>
                  <a:pt x="781071" y="1963461"/>
                </a:lnTo>
                <a:cubicBezTo>
                  <a:pt x="781071" y="1994384"/>
                  <a:pt x="806139" y="2019452"/>
                  <a:pt x="837062" y="2019452"/>
                </a:cubicBezTo>
                <a:lnTo>
                  <a:pt x="1061020" y="2019452"/>
                </a:lnTo>
                <a:cubicBezTo>
                  <a:pt x="1091943" y="2019452"/>
                  <a:pt x="1117011" y="1994384"/>
                  <a:pt x="1117011" y="1963461"/>
                </a:cubicBezTo>
                <a:lnTo>
                  <a:pt x="1117011" y="1739503"/>
                </a:lnTo>
                <a:cubicBezTo>
                  <a:pt x="1117011" y="1708580"/>
                  <a:pt x="1091943" y="1683512"/>
                  <a:pt x="1061020" y="1683512"/>
                </a:cubicBezTo>
                <a:close/>
                <a:moveTo>
                  <a:pt x="315448" y="1683512"/>
                </a:moveTo>
                <a:cubicBezTo>
                  <a:pt x="284525" y="1683512"/>
                  <a:pt x="259457" y="1708580"/>
                  <a:pt x="259457" y="1739503"/>
                </a:cubicBezTo>
                <a:lnTo>
                  <a:pt x="259457" y="1963461"/>
                </a:lnTo>
                <a:cubicBezTo>
                  <a:pt x="259457" y="1994384"/>
                  <a:pt x="284525" y="2019452"/>
                  <a:pt x="315448" y="2019452"/>
                </a:cubicBezTo>
                <a:lnTo>
                  <a:pt x="539406" y="2019452"/>
                </a:lnTo>
                <a:cubicBezTo>
                  <a:pt x="570329" y="2019452"/>
                  <a:pt x="595397" y="1994384"/>
                  <a:pt x="595397" y="1963461"/>
                </a:cubicBezTo>
                <a:lnTo>
                  <a:pt x="595397" y="1739503"/>
                </a:lnTo>
                <a:cubicBezTo>
                  <a:pt x="595397" y="1708580"/>
                  <a:pt x="570329" y="1683512"/>
                  <a:pt x="539406" y="1683512"/>
                </a:cubicBezTo>
                <a:close/>
                <a:moveTo>
                  <a:pt x="1880291" y="1187192"/>
                </a:moveTo>
                <a:cubicBezTo>
                  <a:pt x="1849368" y="1187192"/>
                  <a:pt x="1824300" y="1212260"/>
                  <a:pt x="1824300" y="1243183"/>
                </a:cubicBezTo>
                <a:lnTo>
                  <a:pt x="1824300" y="1467141"/>
                </a:lnTo>
                <a:cubicBezTo>
                  <a:pt x="1824300" y="1498064"/>
                  <a:pt x="1849368" y="1523132"/>
                  <a:pt x="1880291" y="1523132"/>
                </a:cubicBezTo>
                <a:lnTo>
                  <a:pt x="2104249" y="1523132"/>
                </a:lnTo>
                <a:cubicBezTo>
                  <a:pt x="2135172" y="1523132"/>
                  <a:pt x="2160240" y="1498064"/>
                  <a:pt x="2160240" y="1467141"/>
                </a:cubicBezTo>
                <a:lnTo>
                  <a:pt x="2160240" y="1243183"/>
                </a:lnTo>
                <a:cubicBezTo>
                  <a:pt x="2160240" y="1212260"/>
                  <a:pt x="2135172" y="1187192"/>
                  <a:pt x="2104249" y="1187192"/>
                </a:cubicBezTo>
                <a:close/>
                <a:moveTo>
                  <a:pt x="1358676" y="1187192"/>
                </a:moveTo>
                <a:cubicBezTo>
                  <a:pt x="1327753" y="1187192"/>
                  <a:pt x="1302685" y="1212260"/>
                  <a:pt x="1302685" y="1243183"/>
                </a:cubicBezTo>
                <a:lnTo>
                  <a:pt x="1302685" y="1467141"/>
                </a:lnTo>
                <a:cubicBezTo>
                  <a:pt x="1302685" y="1498064"/>
                  <a:pt x="1327753" y="1523132"/>
                  <a:pt x="1358676" y="1523132"/>
                </a:cubicBezTo>
                <a:lnTo>
                  <a:pt x="1582634" y="1523132"/>
                </a:lnTo>
                <a:cubicBezTo>
                  <a:pt x="1613557" y="1523132"/>
                  <a:pt x="1638625" y="1498064"/>
                  <a:pt x="1638625" y="1467141"/>
                </a:cubicBezTo>
                <a:lnTo>
                  <a:pt x="1638625" y="1243183"/>
                </a:lnTo>
                <a:cubicBezTo>
                  <a:pt x="1638625" y="1212260"/>
                  <a:pt x="1613557" y="1187192"/>
                  <a:pt x="1582634" y="1187192"/>
                </a:cubicBezTo>
                <a:close/>
                <a:moveTo>
                  <a:pt x="837062" y="1187192"/>
                </a:moveTo>
                <a:cubicBezTo>
                  <a:pt x="806139" y="1187192"/>
                  <a:pt x="781071" y="1212260"/>
                  <a:pt x="781071" y="1243183"/>
                </a:cubicBezTo>
                <a:lnTo>
                  <a:pt x="781071" y="1467141"/>
                </a:lnTo>
                <a:cubicBezTo>
                  <a:pt x="781071" y="1498064"/>
                  <a:pt x="806139" y="1523132"/>
                  <a:pt x="837062" y="1523132"/>
                </a:cubicBezTo>
                <a:lnTo>
                  <a:pt x="1061020" y="1523132"/>
                </a:lnTo>
                <a:cubicBezTo>
                  <a:pt x="1091943" y="1523132"/>
                  <a:pt x="1117011" y="1498064"/>
                  <a:pt x="1117011" y="1467141"/>
                </a:cubicBezTo>
                <a:lnTo>
                  <a:pt x="1117011" y="1243183"/>
                </a:lnTo>
                <a:cubicBezTo>
                  <a:pt x="1117011" y="1212260"/>
                  <a:pt x="1091943" y="1187192"/>
                  <a:pt x="1061020" y="1187192"/>
                </a:cubicBezTo>
                <a:close/>
                <a:moveTo>
                  <a:pt x="315448" y="1187192"/>
                </a:moveTo>
                <a:cubicBezTo>
                  <a:pt x="284525" y="1187192"/>
                  <a:pt x="259457" y="1212260"/>
                  <a:pt x="259457" y="1243183"/>
                </a:cubicBezTo>
                <a:lnTo>
                  <a:pt x="259457" y="1467141"/>
                </a:lnTo>
                <a:cubicBezTo>
                  <a:pt x="259457" y="1498064"/>
                  <a:pt x="284525" y="1523132"/>
                  <a:pt x="315448" y="1523132"/>
                </a:cubicBezTo>
                <a:lnTo>
                  <a:pt x="539406" y="1523132"/>
                </a:lnTo>
                <a:cubicBezTo>
                  <a:pt x="570329" y="1523132"/>
                  <a:pt x="595397" y="1498064"/>
                  <a:pt x="595397" y="1467141"/>
                </a:cubicBezTo>
                <a:lnTo>
                  <a:pt x="595397" y="1243183"/>
                </a:lnTo>
                <a:cubicBezTo>
                  <a:pt x="595397" y="1212260"/>
                  <a:pt x="570329" y="1187192"/>
                  <a:pt x="539406" y="1187192"/>
                </a:cubicBezTo>
                <a:close/>
                <a:moveTo>
                  <a:pt x="348041" y="163575"/>
                </a:moveTo>
                <a:cubicBezTo>
                  <a:pt x="275130" y="163575"/>
                  <a:pt x="216024" y="222681"/>
                  <a:pt x="216024" y="295592"/>
                </a:cubicBezTo>
                <a:lnTo>
                  <a:pt x="216024" y="823646"/>
                </a:lnTo>
                <a:cubicBezTo>
                  <a:pt x="216024" y="896557"/>
                  <a:pt x="275130" y="955663"/>
                  <a:pt x="348041" y="955663"/>
                </a:cubicBezTo>
                <a:lnTo>
                  <a:pt x="2100231" y="955663"/>
                </a:lnTo>
                <a:cubicBezTo>
                  <a:pt x="2173142" y="955663"/>
                  <a:pt x="2232248" y="896557"/>
                  <a:pt x="2232248" y="823646"/>
                </a:cubicBezTo>
                <a:lnTo>
                  <a:pt x="2232248" y="295592"/>
                </a:lnTo>
                <a:cubicBezTo>
                  <a:pt x="2232248" y="222681"/>
                  <a:pt x="2173142" y="163575"/>
                  <a:pt x="2100231" y="163575"/>
                </a:cubicBezTo>
                <a:close/>
                <a:moveTo>
                  <a:pt x="265172" y="0"/>
                </a:moveTo>
                <a:lnTo>
                  <a:pt x="2183100" y="0"/>
                </a:lnTo>
                <a:cubicBezTo>
                  <a:pt x="2329550" y="0"/>
                  <a:pt x="2448272" y="118722"/>
                  <a:pt x="2448272" y="265172"/>
                </a:cubicBezTo>
                <a:lnTo>
                  <a:pt x="2448272" y="2974828"/>
                </a:lnTo>
                <a:cubicBezTo>
                  <a:pt x="2448272" y="3121278"/>
                  <a:pt x="2329550" y="3240000"/>
                  <a:pt x="2183100" y="3240000"/>
                </a:cubicBezTo>
                <a:lnTo>
                  <a:pt x="265172" y="3240000"/>
                </a:lnTo>
                <a:cubicBezTo>
                  <a:pt x="118722" y="3240000"/>
                  <a:pt x="0" y="3121278"/>
                  <a:pt x="0" y="2974828"/>
                </a:cubicBezTo>
                <a:lnTo>
                  <a:pt x="0" y="265172"/>
                </a:lnTo>
                <a:cubicBezTo>
                  <a:pt x="0" y="118722"/>
                  <a:pt x="118722" y="0"/>
                  <a:pt x="26517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24" name="Rectangle 16">
            <a:extLst>
              <a:ext uri="{FF2B5EF4-FFF2-40B4-BE49-F238E27FC236}">
                <a16:creationId xmlns:a16="http://schemas.microsoft.com/office/drawing/2014/main" id="{F1B1338F-0CC6-4275-A7E6-2CC620E14971}"/>
              </a:ext>
            </a:extLst>
          </p:cNvPr>
          <p:cNvSpPr/>
          <p:nvPr/>
        </p:nvSpPr>
        <p:spPr>
          <a:xfrm rot="2700000">
            <a:off x="2356852" y="5664758"/>
            <a:ext cx="265920" cy="476745"/>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44" name="Parallelogram 30">
            <a:extLst>
              <a:ext uri="{FF2B5EF4-FFF2-40B4-BE49-F238E27FC236}">
                <a16:creationId xmlns:a16="http://schemas.microsoft.com/office/drawing/2014/main" id="{75BC34E8-96E4-387A-0FBD-BCF40B720132}"/>
              </a:ext>
            </a:extLst>
          </p:cNvPr>
          <p:cNvSpPr/>
          <p:nvPr/>
        </p:nvSpPr>
        <p:spPr>
          <a:xfrm flipH="1">
            <a:off x="3190768" y="5674659"/>
            <a:ext cx="382777" cy="469143"/>
          </a:xfrm>
          <a:custGeom>
            <a:avLst/>
            <a:gdLst/>
            <a:ahLst/>
            <a:cxnLst/>
            <a:rect l="l" t="t" r="r" b="b"/>
            <a:pathLst>
              <a:path w="3240000" h="3248012">
                <a:moveTo>
                  <a:pt x="712553" y="858820"/>
                </a:moveTo>
                <a:cubicBezTo>
                  <a:pt x="727950" y="858820"/>
                  <a:pt x="743348" y="864694"/>
                  <a:pt x="755096" y="876443"/>
                </a:cubicBezTo>
                <a:lnTo>
                  <a:pt x="1193671" y="1315016"/>
                </a:lnTo>
                <a:lnTo>
                  <a:pt x="1509169" y="999517"/>
                </a:lnTo>
                <a:cubicBezTo>
                  <a:pt x="1509517" y="999169"/>
                  <a:pt x="1509868" y="998827"/>
                  <a:pt x="1510414" y="998691"/>
                </a:cubicBezTo>
                <a:lnTo>
                  <a:pt x="1518932" y="988592"/>
                </a:lnTo>
                <a:cubicBezTo>
                  <a:pt x="1531945" y="978263"/>
                  <a:pt x="1547912" y="974188"/>
                  <a:pt x="1563209" y="975946"/>
                </a:cubicBezTo>
                <a:cubicBezTo>
                  <a:pt x="1578505" y="977705"/>
                  <a:pt x="1593131" y="985299"/>
                  <a:pt x="1603459" y="998313"/>
                </a:cubicBezTo>
                <a:lnTo>
                  <a:pt x="1892346" y="1362277"/>
                </a:lnTo>
                <a:lnTo>
                  <a:pt x="2149759" y="1177067"/>
                </a:lnTo>
                <a:lnTo>
                  <a:pt x="2151621" y="1174867"/>
                </a:lnTo>
                <a:cubicBezTo>
                  <a:pt x="2159033" y="1169006"/>
                  <a:pt x="2167397" y="1165168"/>
                  <a:pt x="2176160" y="1163802"/>
                </a:cubicBezTo>
                <a:cubicBezTo>
                  <a:pt x="2177188" y="1163485"/>
                  <a:pt x="2178237" y="1163269"/>
                  <a:pt x="2179375" y="1163558"/>
                </a:cubicBezTo>
                <a:cubicBezTo>
                  <a:pt x="2184768" y="1161771"/>
                  <a:pt x="2190389" y="1161654"/>
                  <a:pt x="2195921" y="1162300"/>
                </a:cubicBezTo>
                <a:cubicBezTo>
                  <a:pt x="2196662" y="1162386"/>
                  <a:pt x="2197402" y="1162487"/>
                  <a:pt x="2198081" y="1162987"/>
                </a:cubicBezTo>
                <a:cubicBezTo>
                  <a:pt x="2202197" y="1163290"/>
                  <a:pt x="2206218" y="1164270"/>
                  <a:pt x="2209739" y="1166702"/>
                </a:cubicBezTo>
                <a:cubicBezTo>
                  <a:pt x="2213116" y="1166857"/>
                  <a:pt x="2216051" y="1168231"/>
                  <a:pt x="2218766" y="1170038"/>
                </a:cubicBezTo>
                <a:cubicBezTo>
                  <a:pt x="2225342" y="1173160"/>
                  <a:pt x="2231151" y="1177875"/>
                  <a:pt x="2235489" y="1184194"/>
                </a:cubicBezTo>
                <a:lnTo>
                  <a:pt x="2236132" y="1184737"/>
                </a:lnTo>
                <a:lnTo>
                  <a:pt x="2236287" y="1184934"/>
                </a:lnTo>
                <a:lnTo>
                  <a:pt x="2238712" y="1187183"/>
                </a:lnTo>
                <a:cubicBezTo>
                  <a:pt x="2239115" y="1187744"/>
                  <a:pt x="2239507" y="1188310"/>
                  <a:pt x="2239574" y="1189090"/>
                </a:cubicBezTo>
                <a:lnTo>
                  <a:pt x="2540580" y="1569705"/>
                </a:lnTo>
                <a:cubicBezTo>
                  <a:pt x="2561191" y="1595768"/>
                  <a:pt x="2556772" y="1633604"/>
                  <a:pt x="2530710" y="1654215"/>
                </a:cubicBezTo>
                <a:cubicBezTo>
                  <a:pt x="2504647" y="1674827"/>
                  <a:pt x="2466811" y="1670408"/>
                  <a:pt x="2446199" y="1644345"/>
                </a:cubicBezTo>
                <a:lnTo>
                  <a:pt x="2177884" y="1305067"/>
                </a:lnTo>
                <a:lnTo>
                  <a:pt x="1934804" y="1479967"/>
                </a:lnTo>
                <a:cubicBezTo>
                  <a:pt x="1927367" y="1485317"/>
                  <a:pt x="1919123" y="1488726"/>
                  <a:pt x="1910598" y="1489881"/>
                </a:cubicBezTo>
                <a:cubicBezTo>
                  <a:pt x="1885257" y="1507791"/>
                  <a:pt x="1850121" y="1502627"/>
                  <a:pt x="1830495" y="1477903"/>
                </a:cubicBezTo>
                <a:lnTo>
                  <a:pt x="1551924" y="1126933"/>
                </a:lnTo>
                <a:lnTo>
                  <a:pt x="1239041" y="1439816"/>
                </a:lnTo>
                <a:cubicBezTo>
                  <a:pt x="1226569" y="1452288"/>
                  <a:pt x="1209983" y="1458139"/>
                  <a:pt x="1193674" y="1456888"/>
                </a:cubicBezTo>
                <a:cubicBezTo>
                  <a:pt x="1177363" y="1458142"/>
                  <a:pt x="1160774" y="1452290"/>
                  <a:pt x="1148301" y="1439816"/>
                </a:cubicBezTo>
                <a:lnTo>
                  <a:pt x="670011" y="961527"/>
                </a:lnTo>
                <a:cubicBezTo>
                  <a:pt x="646515" y="938031"/>
                  <a:pt x="646515" y="899938"/>
                  <a:pt x="670011" y="876442"/>
                </a:cubicBezTo>
                <a:cubicBezTo>
                  <a:pt x="681760" y="864694"/>
                  <a:pt x="697157" y="858820"/>
                  <a:pt x="712553" y="858820"/>
                </a:cubicBezTo>
                <a:close/>
                <a:moveTo>
                  <a:pt x="2790000" y="699581"/>
                </a:moveTo>
                <a:lnTo>
                  <a:pt x="450000" y="699581"/>
                </a:lnTo>
                <a:lnTo>
                  <a:pt x="450000" y="1851581"/>
                </a:lnTo>
                <a:lnTo>
                  <a:pt x="2790000" y="1851581"/>
                </a:lnTo>
                <a:close/>
                <a:moveTo>
                  <a:pt x="2987972" y="519497"/>
                </a:moveTo>
                <a:lnTo>
                  <a:pt x="2987972" y="2031665"/>
                </a:lnTo>
                <a:lnTo>
                  <a:pt x="252028" y="2031665"/>
                </a:lnTo>
                <a:lnTo>
                  <a:pt x="252028" y="519497"/>
                </a:lnTo>
                <a:close/>
                <a:moveTo>
                  <a:pt x="1620000" y="0"/>
                </a:moveTo>
                <a:cubicBezTo>
                  <a:pt x="1540462" y="0"/>
                  <a:pt x="1475984" y="64478"/>
                  <a:pt x="1475984" y="144016"/>
                </a:cubicBezTo>
                <a:lnTo>
                  <a:pt x="1475984" y="267469"/>
                </a:lnTo>
                <a:lnTo>
                  <a:pt x="0" y="267469"/>
                </a:lnTo>
                <a:lnTo>
                  <a:pt x="0" y="2283693"/>
                </a:lnTo>
                <a:lnTo>
                  <a:pt x="852101" y="2283693"/>
                </a:lnTo>
                <a:lnTo>
                  <a:pt x="323771" y="3248012"/>
                </a:lnTo>
                <a:lnTo>
                  <a:pt x="621526" y="3248012"/>
                </a:lnTo>
                <a:lnTo>
                  <a:pt x="1149856" y="2283693"/>
                </a:lnTo>
                <a:lnTo>
                  <a:pt x="2090146" y="2283693"/>
                </a:lnTo>
                <a:lnTo>
                  <a:pt x="2618476" y="3248012"/>
                </a:lnTo>
                <a:lnTo>
                  <a:pt x="2916231" y="3248012"/>
                </a:lnTo>
                <a:lnTo>
                  <a:pt x="2387901" y="2283693"/>
                </a:lnTo>
                <a:lnTo>
                  <a:pt x="3240000" y="2283693"/>
                </a:lnTo>
                <a:lnTo>
                  <a:pt x="3240000" y="267469"/>
                </a:lnTo>
                <a:lnTo>
                  <a:pt x="1764016" y="267469"/>
                </a:lnTo>
                <a:lnTo>
                  <a:pt x="1764016" y="144016"/>
                </a:lnTo>
                <a:cubicBezTo>
                  <a:pt x="1764016" y="64478"/>
                  <a:pt x="1699538" y="0"/>
                  <a:pt x="1620000" y="0"/>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solidFill>
                <a:schemeClr val="bg1"/>
              </a:solidFill>
            </a:endParaRPr>
          </a:p>
        </p:txBody>
      </p:sp>
      <p:sp>
        <p:nvSpPr>
          <p:cNvPr id="45" name="Rectangle 9">
            <a:extLst>
              <a:ext uri="{FF2B5EF4-FFF2-40B4-BE49-F238E27FC236}">
                <a16:creationId xmlns:a16="http://schemas.microsoft.com/office/drawing/2014/main" id="{5445E1A5-907D-6479-9F97-839E164DC7C6}"/>
              </a:ext>
            </a:extLst>
          </p:cNvPr>
          <p:cNvSpPr/>
          <p:nvPr/>
        </p:nvSpPr>
        <p:spPr>
          <a:xfrm>
            <a:off x="4132157" y="5662458"/>
            <a:ext cx="439196" cy="408848"/>
          </a:xfrm>
          <a:custGeom>
            <a:avLst/>
            <a:gdLst/>
            <a:ahLst/>
            <a:cxnLst/>
            <a:rect l="l" t="t" r="r" b="b"/>
            <a:pathLst>
              <a:path w="3228210" h="3222968">
                <a:moveTo>
                  <a:pt x="1619999" y="642446"/>
                </a:moveTo>
                <a:lnTo>
                  <a:pt x="2664115" y="1686562"/>
                </a:lnTo>
                <a:lnTo>
                  <a:pt x="2664116" y="1686562"/>
                </a:lnTo>
                <a:lnTo>
                  <a:pt x="2664116" y="3222968"/>
                </a:lnTo>
                <a:lnTo>
                  <a:pt x="2015013" y="3222968"/>
                </a:lnTo>
                <a:lnTo>
                  <a:pt x="2015013" y="2511495"/>
                </a:lnTo>
                <a:cubicBezTo>
                  <a:pt x="2015013" y="2399422"/>
                  <a:pt x="1924159" y="2308568"/>
                  <a:pt x="1812086" y="2308568"/>
                </a:cubicBezTo>
                <a:lnTo>
                  <a:pt x="1427912" y="2308568"/>
                </a:lnTo>
                <a:cubicBezTo>
                  <a:pt x="1315839" y="2308568"/>
                  <a:pt x="1224985" y="2399422"/>
                  <a:pt x="1224985" y="2511495"/>
                </a:cubicBezTo>
                <a:lnTo>
                  <a:pt x="1224985" y="3222968"/>
                </a:lnTo>
                <a:lnTo>
                  <a:pt x="575882" y="3222968"/>
                </a:lnTo>
                <a:lnTo>
                  <a:pt x="575882" y="1686562"/>
                </a:lnTo>
                <a:lnTo>
                  <a:pt x="575884" y="1686562"/>
                </a:lnTo>
                <a:close/>
                <a:moveTo>
                  <a:pt x="509997" y="122689"/>
                </a:moveTo>
                <a:lnTo>
                  <a:pt x="942045" y="122689"/>
                </a:lnTo>
                <a:lnTo>
                  <a:pt x="942045" y="542556"/>
                </a:lnTo>
                <a:lnTo>
                  <a:pt x="509997" y="974604"/>
                </a:lnTo>
                <a:close/>
                <a:moveTo>
                  <a:pt x="1620001" y="7099"/>
                </a:moveTo>
                <a:lnTo>
                  <a:pt x="3228210" y="1686560"/>
                </a:lnTo>
                <a:lnTo>
                  <a:pt x="2900441" y="1686560"/>
                </a:lnTo>
                <a:lnTo>
                  <a:pt x="1620001" y="349390"/>
                </a:lnTo>
                <a:close/>
                <a:moveTo>
                  <a:pt x="1619999" y="0"/>
                </a:moveTo>
                <a:lnTo>
                  <a:pt x="1619999" y="342291"/>
                </a:lnTo>
                <a:lnTo>
                  <a:pt x="330172" y="1679462"/>
                </a:lnTo>
                <a:lnTo>
                  <a:pt x="0" y="1679462"/>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15" name="TextBox 14">
            <a:extLst>
              <a:ext uri="{FF2B5EF4-FFF2-40B4-BE49-F238E27FC236}">
                <a16:creationId xmlns:a16="http://schemas.microsoft.com/office/drawing/2014/main" id="{09F091FB-C0A0-E668-E099-EC75E00038DD}"/>
              </a:ext>
            </a:extLst>
          </p:cNvPr>
          <p:cNvSpPr txBox="1"/>
          <p:nvPr/>
        </p:nvSpPr>
        <p:spPr>
          <a:xfrm>
            <a:off x="1207363" y="932155"/>
            <a:ext cx="9197266" cy="646331"/>
          </a:xfrm>
          <a:prstGeom prst="rect">
            <a:avLst/>
          </a:prstGeom>
          <a:noFill/>
        </p:spPr>
        <p:txBody>
          <a:bodyPr wrap="square" rtlCol="0">
            <a:spAutoFit/>
          </a:bodyPr>
          <a:lstStyle/>
          <a:p>
            <a:pPr marL="285750" indent="-285750">
              <a:buFont typeface="Arial" panose="020B0604020202020204" pitchFamily="34" charset="0"/>
              <a:buChar char="•"/>
            </a:pPr>
            <a:r>
              <a:rPr lang="en-CA" dirty="0"/>
              <a:t>CREA – Composite Benchmark for Ontario</a:t>
            </a:r>
          </a:p>
          <a:p>
            <a:r>
              <a:rPr lang="en-CA" dirty="0"/>
              <a:t>https://creastats.crea.ca/en-CA/</a:t>
            </a:r>
          </a:p>
        </p:txBody>
      </p:sp>
      <p:pic>
        <p:nvPicPr>
          <p:cNvPr id="17" name="Picture 16" descr="A picture containing text, line, diagram, screenshot&#10;&#10;Description automatically generated">
            <a:extLst>
              <a:ext uri="{FF2B5EF4-FFF2-40B4-BE49-F238E27FC236}">
                <a16:creationId xmlns:a16="http://schemas.microsoft.com/office/drawing/2014/main" id="{B07F991E-8A9D-D54C-6157-0486703CAB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7" y="1984614"/>
            <a:ext cx="12192000" cy="4873386"/>
          </a:xfrm>
          <a:prstGeom prst="rect">
            <a:avLst/>
          </a:prstGeom>
        </p:spPr>
      </p:pic>
    </p:spTree>
    <p:extLst>
      <p:ext uri="{BB962C8B-B14F-4D97-AF65-F5344CB8AC3E}">
        <p14:creationId xmlns:p14="http://schemas.microsoft.com/office/powerpoint/2010/main" val="17297718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dirty="0">
                <a:latin typeface="Vijaya" panose="02020604020202020204" pitchFamily="18" charset="0"/>
                <a:cs typeface="Vijaya" panose="02020604020202020204" pitchFamily="18" charset="0"/>
              </a:rPr>
              <a:t>Inputs Sources</a:t>
            </a:r>
          </a:p>
        </p:txBody>
      </p:sp>
      <p:sp>
        <p:nvSpPr>
          <p:cNvPr id="23" name="Rounded Rectangle 10">
            <a:extLst>
              <a:ext uri="{FF2B5EF4-FFF2-40B4-BE49-F238E27FC236}">
                <a16:creationId xmlns:a16="http://schemas.microsoft.com/office/drawing/2014/main" id="{373610AB-10CC-4D95-B7FC-AE70B18385ED}"/>
              </a:ext>
            </a:extLst>
          </p:cNvPr>
          <p:cNvSpPr/>
          <p:nvPr/>
        </p:nvSpPr>
        <p:spPr>
          <a:xfrm>
            <a:off x="1399020" y="5734954"/>
            <a:ext cx="254160" cy="336352"/>
          </a:xfrm>
          <a:custGeom>
            <a:avLst/>
            <a:gdLst/>
            <a:ahLst/>
            <a:cxnLst/>
            <a:rect l="l" t="t" r="r" b="b"/>
            <a:pathLst>
              <a:path w="2448272" h="3240000">
                <a:moveTo>
                  <a:pt x="1358676" y="2676152"/>
                </a:moveTo>
                <a:cubicBezTo>
                  <a:pt x="1327753" y="2676152"/>
                  <a:pt x="1302685" y="2701220"/>
                  <a:pt x="1302685" y="2732143"/>
                </a:cubicBezTo>
                <a:lnTo>
                  <a:pt x="1302685" y="2956101"/>
                </a:lnTo>
                <a:cubicBezTo>
                  <a:pt x="1302685" y="2987024"/>
                  <a:pt x="1327753" y="3012092"/>
                  <a:pt x="1358676" y="3012092"/>
                </a:cubicBezTo>
                <a:lnTo>
                  <a:pt x="1582634" y="3012092"/>
                </a:lnTo>
                <a:cubicBezTo>
                  <a:pt x="1613557" y="3012092"/>
                  <a:pt x="1638625" y="2987024"/>
                  <a:pt x="1638625" y="2956101"/>
                </a:cubicBezTo>
                <a:lnTo>
                  <a:pt x="1638625" y="2732143"/>
                </a:lnTo>
                <a:cubicBezTo>
                  <a:pt x="1638625" y="2701220"/>
                  <a:pt x="1613557" y="2676152"/>
                  <a:pt x="1582634" y="2676152"/>
                </a:cubicBezTo>
                <a:close/>
                <a:moveTo>
                  <a:pt x="837062" y="2676152"/>
                </a:moveTo>
                <a:cubicBezTo>
                  <a:pt x="806139" y="2676152"/>
                  <a:pt x="781071" y="2701220"/>
                  <a:pt x="781071" y="2732143"/>
                </a:cubicBezTo>
                <a:lnTo>
                  <a:pt x="781071" y="2956101"/>
                </a:lnTo>
                <a:cubicBezTo>
                  <a:pt x="781071" y="2987024"/>
                  <a:pt x="806139" y="3012092"/>
                  <a:pt x="837062" y="3012092"/>
                </a:cubicBezTo>
                <a:lnTo>
                  <a:pt x="1061020" y="3012092"/>
                </a:lnTo>
                <a:cubicBezTo>
                  <a:pt x="1091943" y="3012092"/>
                  <a:pt x="1117011" y="2987024"/>
                  <a:pt x="1117011" y="2956101"/>
                </a:cubicBezTo>
                <a:lnTo>
                  <a:pt x="1117011" y="2732143"/>
                </a:lnTo>
                <a:cubicBezTo>
                  <a:pt x="1117011" y="2701220"/>
                  <a:pt x="1091943" y="2676152"/>
                  <a:pt x="1061020" y="2676152"/>
                </a:cubicBezTo>
                <a:close/>
                <a:moveTo>
                  <a:pt x="315448" y="2676152"/>
                </a:moveTo>
                <a:cubicBezTo>
                  <a:pt x="284525" y="2676152"/>
                  <a:pt x="259457" y="2701220"/>
                  <a:pt x="259457" y="2732143"/>
                </a:cubicBezTo>
                <a:lnTo>
                  <a:pt x="259457" y="2956101"/>
                </a:lnTo>
                <a:cubicBezTo>
                  <a:pt x="259457" y="2987024"/>
                  <a:pt x="284525" y="3012092"/>
                  <a:pt x="315448" y="3012092"/>
                </a:cubicBezTo>
                <a:lnTo>
                  <a:pt x="539406" y="3012092"/>
                </a:lnTo>
                <a:cubicBezTo>
                  <a:pt x="570329" y="3012092"/>
                  <a:pt x="595397" y="2987024"/>
                  <a:pt x="595397" y="2956101"/>
                </a:cubicBezTo>
                <a:lnTo>
                  <a:pt x="595397" y="2732143"/>
                </a:lnTo>
                <a:cubicBezTo>
                  <a:pt x="595397" y="2701220"/>
                  <a:pt x="570329" y="2676152"/>
                  <a:pt x="539406" y="2676152"/>
                </a:cubicBezTo>
                <a:close/>
                <a:moveTo>
                  <a:pt x="1880291" y="2179832"/>
                </a:moveTo>
                <a:cubicBezTo>
                  <a:pt x="1849368" y="2179832"/>
                  <a:pt x="1824300" y="2204900"/>
                  <a:pt x="1824300" y="2235823"/>
                </a:cubicBezTo>
                <a:lnTo>
                  <a:pt x="1824300" y="2956101"/>
                </a:lnTo>
                <a:cubicBezTo>
                  <a:pt x="1824300" y="2987024"/>
                  <a:pt x="1849368" y="3012092"/>
                  <a:pt x="1880291" y="3012092"/>
                </a:cubicBezTo>
                <a:lnTo>
                  <a:pt x="2104249" y="3012092"/>
                </a:lnTo>
                <a:cubicBezTo>
                  <a:pt x="2135172" y="3012092"/>
                  <a:pt x="2160240" y="2987024"/>
                  <a:pt x="2160240" y="2956101"/>
                </a:cubicBezTo>
                <a:lnTo>
                  <a:pt x="2160240" y="2235823"/>
                </a:lnTo>
                <a:cubicBezTo>
                  <a:pt x="2160240" y="2204900"/>
                  <a:pt x="2135172" y="2179832"/>
                  <a:pt x="2104249" y="2179832"/>
                </a:cubicBezTo>
                <a:close/>
                <a:moveTo>
                  <a:pt x="1358676" y="2179832"/>
                </a:moveTo>
                <a:cubicBezTo>
                  <a:pt x="1327753" y="2179832"/>
                  <a:pt x="1302685" y="2204900"/>
                  <a:pt x="1302685" y="2235823"/>
                </a:cubicBezTo>
                <a:lnTo>
                  <a:pt x="1302685" y="2459781"/>
                </a:lnTo>
                <a:cubicBezTo>
                  <a:pt x="1302685" y="2490704"/>
                  <a:pt x="1327753" y="2515772"/>
                  <a:pt x="1358676" y="2515772"/>
                </a:cubicBezTo>
                <a:lnTo>
                  <a:pt x="1582634" y="2515772"/>
                </a:lnTo>
                <a:cubicBezTo>
                  <a:pt x="1613557" y="2515772"/>
                  <a:pt x="1638625" y="2490704"/>
                  <a:pt x="1638625" y="2459781"/>
                </a:cubicBezTo>
                <a:lnTo>
                  <a:pt x="1638625" y="2235823"/>
                </a:lnTo>
                <a:cubicBezTo>
                  <a:pt x="1638625" y="2204900"/>
                  <a:pt x="1613557" y="2179832"/>
                  <a:pt x="1582634" y="2179832"/>
                </a:cubicBezTo>
                <a:close/>
                <a:moveTo>
                  <a:pt x="837062" y="2179832"/>
                </a:moveTo>
                <a:cubicBezTo>
                  <a:pt x="806139" y="2179832"/>
                  <a:pt x="781071" y="2204900"/>
                  <a:pt x="781071" y="2235823"/>
                </a:cubicBezTo>
                <a:lnTo>
                  <a:pt x="781071" y="2459781"/>
                </a:lnTo>
                <a:cubicBezTo>
                  <a:pt x="781071" y="2490704"/>
                  <a:pt x="806139" y="2515772"/>
                  <a:pt x="837062" y="2515772"/>
                </a:cubicBezTo>
                <a:lnTo>
                  <a:pt x="1061020" y="2515772"/>
                </a:lnTo>
                <a:cubicBezTo>
                  <a:pt x="1091943" y="2515772"/>
                  <a:pt x="1117011" y="2490704"/>
                  <a:pt x="1117011" y="2459781"/>
                </a:cubicBezTo>
                <a:lnTo>
                  <a:pt x="1117011" y="2235823"/>
                </a:lnTo>
                <a:cubicBezTo>
                  <a:pt x="1117011" y="2204900"/>
                  <a:pt x="1091943" y="2179832"/>
                  <a:pt x="1061020" y="2179832"/>
                </a:cubicBezTo>
                <a:close/>
                <a:moveTo>
                  <a:pt x="315448" y="2179832"/>
                </a:moveTo>
                <a:cubicBezTo>
                  <a:pt x="284525" y="2179832"/>
                  <a:pt x="259457" y="2204900"/>
                  <a:pt x="259457" y="2235823"/>
                </a:cubicBezTo>
                <a:lnTo>
                  <a:pt x="259457" y="2459781"/>
                </a:lnTo>
                <a:cubicBezTo>
                  <a:pt x="259457" y="2490704"/>
                  <a:pt x="284525" y="2515772"/>
                  <a:pt x="315448" y="2515772"/>
                </a:cubicBezTo>
                <a:lnTo>
                  <a:pt x="539406" y="2515772"/>
                </a:lnTo>
                <a:cubicBezTo>
                  <a:pt x="570329" y="2515772"/>
                  <a:pt x="595397" y="2490704"/>
                  <a:pt x="595397" y="2459781"/>
                </a:cubicBezTo>
                <a:lnTo>
                  <a:pt x="595397" y="2235823"/>
                </a:lnTo>
                <a:cubicBezTo>
                  <a:pt x="595397" y="2204900"/>
                  <a:pt x="570329" y="2179832"/>
                  <a:pt x="539406" y="2179832"/>
                </a:cubicBezTo>
                <a:close/>
                <a:moveTo>
                  <a:pt x="1880291" y="1683512"/>
                </a:moveTo>
                <a:cubicBezTo>
                  <a:pt x="1849368" y="1683512"/>
                  <a:pt x="1824300" y="1708580"/>
                  <a:pt x="1824300" y="1739503"/>
                </a:cubicBezTo>
                <a:lnTo>
                  <a:pt x="1824300" y="1963461"/>
                </a:lnTo>
                <a:cubicBezTo>
                  <a:pt x="1824300" y="1994384"/>
                  <a:pt x="1849368" y="2019452"/>
                  <a:pt x="1880291" y="2019452"/>
                </a:cubicBezTo>
                <a:lnTo>
                  <a:pt x="2104249" y="2019452"/>
                </a:lnTo>
                <a:cubicBezTo>
                  <a:pt x="2135172" y="2019452"/>
                  <a:pt x="2160240" y="1994384"/>
                  <a:pt x="2160240" y="1963461"/>
                </a:cubicBezTo>
                <a:lnTo>
                  <a:pt x="2160240" y="1739503"/>
                </a:lnTo>
                <a:cubicBezTo>
                  <a:pt x="2160240" y="1708580"/>
                  <a:pt x="2135172" y="1683512"/>
                  <a:pt x="2104249" y="1683512"/>
                </a:cubicBezTo>
                <a:close/>
                <a:moveTo>
                  <a:pt x="1358676" y="1683512"/>
                </a:moveTo>
                <a:cubicBezTo>
                  <a:pt x="1327753" y="1683512"/>
                  <a:pt x="1302685" y="1708580"/>
                  <a:pt x="1302685" y="1739503"/>
                </a:cubicBezTo>
                <a:lnTo>
                  <a:pt x="1302685" y="1963461"/>
                </a:lnTo>
                <a:cubicBezTo>
                  <a:pt x="1302685" y="1994384"/>
                  <a:pt x="1327753" y="2019452"/>
                  <a:pt x="1358676" y="2019452"/>
                </a:cubicBezTo>
                <a:lnTo>
                  <a:pt x="1582634" y="2019452"/>
                </a:lnTo>
                <a:cubicBezTo>
                  <a:pt x="1613557" y="2019452"/>
                  <a:pt x="1638625" y="1994384"/>
                  <a:pt x="1638625" y="1963461"/>
                </a:cubicBezTo>
                <a:lnTo>
                  <a:pt x="1638625" y="1739503"/>
                </a:lnTo>
                <a:cubicBezTo>
                  <a:pt x="1638625" y="1708580"/>
                  <a:pt x="1613557" y="1683512"/>
                  <a:pt x="1582634" y="1683512"/>
                </a:cubicBezTo>
                <a:close/>
                <a:moveTo>
                  <a:pt x="837062" y="1683512"/>
                </a:moveTo>
                <a:cubicBezTo>
                  <a:pt x="806139" y="1683512"/>
                  <a:pt x="781071" y="1708580"/>
                  <a:pt x="781071" y="1739503"/>
                </a:cubicBezTo>
                <a:lnTo>
                  <a:pt x="781071" y="1963461"/>
                </a:lnTo>
                <a:cubicBezTo>
                  <a:pt x="781071" y="1994384"/>
                  <a:pt x="806139" y="2019452"/>
                  <a:pt x="837062" y="2019452"/>
                </a:cubicBezTo>
                <a:lnTo>
                  <a:pt x="1061020" y="2019452"/>
                </a:lnTo>
                <a:cubicBezTo>
                  <a:pt x="1091943" y="2019452"/>
                  <a:pt x="1117011" y="1994384"/>
                  <a:pt x="1117011" y="1963461"/>
                </a:cubicBezTo>
                <a:lnTo>
                  <a:pt x="1117011" y="1739503"/>
                </a:lnTo>
                <a:cubicBezTo>
                  <a:pt x="1117011" y="1708580"/>
                  <a:pt x="1091943" y="1683512"/>
                  <a:pt x="1061020" y="1683512"/>
                </a:cubicBezTo>
                <a:close/>
                <a:moveTo>
                  <a:pt x="315448" y="1683512"/>
                </a:moveTo>
                <a:cubicBezTo>
                  <a:pt x="284525" y="1683512"/>
                  <a:pt x="259457" y="1708580"/>
                  <a:pt x="259457" y="1739503"/>
                </a:cubicBezTo>
                <a:lnTo>
                  <a:pt x="259457" y="1963461"/>
                </a:lnTo>
                <a:cubicBezTo>
                  <a:pt x="259457" y="1994384"/>
                  <a:pt x="284525" y="2019452"/>
                  <a:pt x="315448" y="2019452"/>
                </a:cubicBezTo>
                <a:lnTo>
                  <a:pt x="539406" y="2019452"/>
                </a:lnTo>
                <a:cubicBezTo>
                  <a:pt x="570329" y="2019452"/>
                  <a:pt x="595397" y="1994384"/>
                  <a:pt x="595397" y="1963461"/>
                </a:cubicBezTo>
                <a:lnTo>
                  <a:pt x="595397" y="1739503"/>
                </a:lnTo>
                <a:cubicBezTo>
                  <a:pt x="595397" y="1708580"/>
                  <a:pt x="570329" y="1683512"/>
                  <a:pt x="539406" y="1683512"/>
                </a:cubicBezTo>
                <a:close/>
                <a:moveTo>
                  <a:pt x="1880291" y="1187192"/>
                </a:moveTo>
                <a:cubicBezTo>
                  <a:pt x="1849368" y="1187192"/>
                  <a:pt x="1824300" y="1212260"/>
                  <a:pt x="1824300" y="1243183"/>
                </a:cubicBezTo>
                <a:lnTo>
                  <a:pt x="1824300" y="1467141"/>
                </a:lnTo>
                <a:cubicBezTo>
                  <a:pt x="1824300" y="1498064"/>
                  <a:pt x="1849368" y="1523132"/>
                  <a:pt x="1880291" y="1523132"/>
                </a:cubicBezTo>
                <a:lnTo>
                  <a:pt x="2104249" y="1523132"/>
                </a:lnTo>
                <a:cubicBezTo>
                  <a:pt x="2135172" y="1523132"/>
                  <a:pt x="2160240" y="1498064"/>
                  <a:pt x="2160240" y="1467141"/>
                </a:cubicBezTo>
                <a:lnTo>
                  <a:pt x="2160240" y="1243183"/>
                </a:lnTo>
                <a:cubicBezTo>
                  <a:pt x="2160240" y="1212260"/>
                  <a:pt x="2135172" y="1187192"/>
                  <a:pt x="2104249" y="1187192"/>
                </a:cubicBezTo>
                <a:close/>
                <a:moveTo>
                  <a:pt x="1358676" y="1187192"/>
                </a:moveTo>
                <a:cubicBezTo>
                  <a:pt x="1327753" y="1187192"/>
                  <a:pt x="1302685" y="1212260"/>
                  <a:pt x="1302685" y="1243183"/>
                </a:cubicBezTo>
                <a:lnTo>
                  <a:pt x="1302685" y="1467141"/>
                </a:lnTo>
                <a:cubicBezTo>
                  <a:pt x="1302685" y="1498064"/>
                  <a:pt x="1327753" y="1523132"/>
                  <a:pt x="1358676" y="1523132"/>
                </a:cubicBezTo>
                <a:lnTo>
                  <a:pt x="1582634" y="1523132"/>
                </a:lnTo>
                <a:cubicBezTo>
                  <a:pt x="1613557" y="1523132"/>
                  <a:pt x="1638625" y="1498064"/>
                  <a:pt x="1638625" y="1467141"/>
                </a:cubicBezTo>
                <a:lnTo>
                  <a:pt x="1638625" y="1243183"/>
                </a:lnTo>
                <a:cubicBezTo>
                  <a:pt x="1638625" y="1212260"/>
                  <a:pt x="1613557" y="1187192"/>
                  <a:pt x="1582634" y="1187192"/>
                </a:cubicBezTo>
                <a:close/>
                <a:moveTo>
                  <a:pt x="837062" y="1187192"/>
                </a:moveTo>
                <a:cubicBezTo>
                  <a:pt x="806139" y="1187192"/>
                  <a:pt x="781071" y="1212260"/>
                  <a:pt x="781071" y="1243183"/>
                </a:cubicBezTo>
                <a:lnTo>
                  <a:pt x="781071" y="1467141"/>
                </a:lnTo>
                <a:cubicBezTo>
                  <a:pt x="781071" y="1498064"/>
                  <a:pt x="806139" y="1523132"/>
                  <a:pt x="837062" y="1523132"/>
                </a:cubicBezTo>
                <a:lnTo>
                  <a:pt x="1061020" y="1523132"/>
                </a:lnTo>
                <a:cubicBezTo>
                  <a:pt x="1091943" y="1523132"/>
                  <a:pt x="1117011" y="1498064"/>
                  <a:pt x="1117011" y="1467141"/>
                </a:cubicBezTo>
                <a:lnTo>
                  <a:pt x="1117011" y="1243183"/>
                </a:lnTo>
                <a:cubicBezTo>
                  <a:pt x="1117011" y="1212260"/>
                  <a:pt x="1091943" y="1187192"/>
                  <a:pt x="1061020" y="1187192"/>
                </a:cubicBezTo>
                <a:close/>
                <a:moveTo>
                  <a:pt x="315448" y="1187192"/>
                </a:moveTo>
                <a:cubicBezTo>
                  <a:pt x="284525" y="1187192"/>
                  <a:pt x="259457" y="1212260"/>
                  <a:pt x="259457" y="1243183"/>
                </a:cubicBezTo>
                <a:lnTo>
                  <a:pt x="259457" y="1467141"/>
                </a:lnTo>
                <a:cubicBezTo>
                  <a:pt x="259457" y="1498064"/>
                  <a:pt x="284525" y="1523132"/>
                  <a:pt x="315448" y="1523132"/>
                </a:cubicBezTo>
                <a:lnTo>
                  <a:pt x="539406" y="1523132"/>
                </a:lnTo>
                <a:cubicBezTo>
                  <a:pt x="570329" y="1523132"/>
                  <a:pt x="595397" y="1498064"/>
                  <a:pt x="595397" y="1467141"/>
                </a:cubicBezTo>
                <a:lnTo>
                  <a:pt x="595397" y="1243183"/>
                </a:lnTo>
                <a:cubicBezTo>
                  <a:pt x="595397" y="1212260"/>
                  <a:pt x="570329" y="1187192"/>
                  <a:pt x="539406" y="1187192"/>
                </a:cubicBezTo>
                <a:close/>
                <a:moveTo>
                  <a:pt x="348041" y="163575"/>
                </a:moveTo>
                <a:cubicBezTo>
                  <a:pt x="275130" y="163575"/>
                  <a:pt x="216024" y="222681"/>
                  <a:pt x="216024" y="295592"/>
                </a:cubicBezTo>
                <a:lnTo>
                  <a:pt x="216024" y="823646"/>
                </a:lnTo>
                <a:cubicBezTo>
                  <a:pt x="216024" y="896557"/>
                  <a:pt x="275130" y="955663"/>
                  <a:pt x="348041" y="955663"/>
                </a:cubicBezTo>
                <a:lnTo>
                  <a:pt x="2100231" y="955663"/>
                </a:lnTo>
                <a:cubicBezTo>
                  <a:pt x="2173142" y="955663"/>
                  <a:pt x="2232248" y="896557"/>
                  <a:pt x="2232248" y="823646"/>
                </a:cubicBezTo>
                <a:lnTo>
                  <a:pt x="2232248" y="295592"/>
                </a:lnTo>
                <a:cubicBezTo>
                  <a:pt x="2232248" y="222681"/>
                  <a:pt x="2173142" y="163575"/>
                  <a:pt x="2100231" y="163575"/>
                </a:cubicBezTo>
                <a:close/>
                <a:moveTo>
                  <a:pt x="265172" y="0"/>
                </a:moveTo>
                <a:lnTo>
                  <a:pt x="2183100" y="0"/>
                </a:lnTo>
                <a:cubicBezTo>
                  <a:pt x="2329550" y="0"/>
                  <a:pt x="2448272" y="118722"/>
                  <a:pt x="2448272" y="265172"/>
                </a:cubicBezTo>
                <a:lnTo>
                  <a:pt x="2448272" y="2974828"/>
                </a:lnTo>
                <a:cubicBezTo>
                  <a:pt x="2448272" y="3121278"/>
                  <a:pt x="2329550" y="3240000"/>
                  <a:pt x="2183100" y="3240000"/>
                </a:cubicBezTo>
                <a:lnTo>
                  <a:pt x="265172" y="3240000"/>
                </a:lnTo>
                <a:cubicBezTo>
                  <a:pt x="118722" y="3240000"/>
                  <a:pt x="0" y="3121278"/>
                  <a:pt x="0" y="2974828"/>
                </a:cubicBezTo>
                <a:lnTo>
                  <a:pt x="0" y="265172"/>
                </a:lnTo>
                <a:cubicBezTo>
                  <a:pt x="0" y="118722"/>
                  <a:pt x="118722" y="0"/>
                  <a:pt x="26517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24" name="Rectangle 16">
            <a:extLst>
              <a:ext uri="{FF2B5EF4-FFF2-40B4-BE49-F238E27FC236}">
                <a16:creationId xmlns:a16="http://schemas.microsoft.com/office/drawing/2014/main" id="{F1B1338F-0CC6-4275-A7E6-2CC620E14971}"/>
              </a:ext>
            </a:extLst>
          </p:cNvPr>
          <p:cNvSpPr/>
          <p:nvPr/>
        </p:nvSpPr>
        <p:spPr>
          <a:xfrm rot="2700000">
            <a:off x="2356852" y="5664758"/>
            <a:ext cx="265920" cy="476745"/>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44" name="Parallelogram 30">
            <a:extLst>
              <a:ext uri="{FF2B5EF4-FFF2-40B4-BE49-F238E27FC236}">
                <a16:creationId xmlns:a16="http://schemas.microsoft.com/office/drawing/2014/main" id="{75BC34E8-96E4-387A-0FBD-BCF40B720132}"/>
              </a:ext>
            </a:extLst>
          </p:cNvPr>
          <p:cNvSpPr/>
          <p:nvPr/>
        </p:nvSpPr>
        <p:spPr>
          <a:xfrm flipH="1">
            <a:off x="3190768" y="5674659"/>
            <a:ext cx="382777" cy="469143"/>
          </a:xfrm>
          <a:custGeom>
            <a:avLst/>
            <a:gdLst/>
            <a:ahLst/>
            <a:cxnLst/>
            <a:rect l="l" t="t" r="r" b="b"/>
            <a:pathLst>
              <a:path w="3240000" h="3248012">
                <a:moveTo>
                  <a:pt x="712553" y="858820"/>
                </a:moveTo>
                <a:cubicBezTo>
                  <a:pt x="727950" y="858820"/>
                  <a:pt x="743348" y="864694"/>
                  <a:pt x="755096" y="876443"/>
                </a:cubicBezTo>
                <a:lnTo>
                  <a:pt x="1193671" y="1315016"/>
                </a:lnTo>
                <a:lnTo>
                  <a:pt x="1509169" y="999517"/>
                </a:lnTo>
                <a:cubicBezTo>
                  <a:pt x="1509517" y="999169"/>
                  <a:pt x="1509868" y="998827"/>
                  <a:pt x="1510414" y="998691"/>
                </a:cubicBezTo>
                <a:lnTo>
                  <a:pt x="1518932" y="988592"/>
                </a:lnTo>
                <a:cubicBezTo>
                  <a:pt x="1531945" y="978263"/>
                  <a:pt x="1547912" y="974188"/>
                  <a:pt x="1563209" y="975946"/>
                </a:cubicBezTo>
                <a:cubicBezTo>
                  <a:pt x="1578505" y="977705"/>
                  <a:pt x="1593131" y="985299"/>
                  <a:pt x="1603459" y="998313"/>
                </a:cubicBezTo>
                <a:lnTo>
                  <a:pt x="1892346" y="1362277"/>
                </a:lnTo>
                <a:lnTo>
                  <a:pt x="2149759" y="1177067"/>
                </a:lnTo>
                <a:lnTo>
                  <a:pt x="2151621" y="1174867"/>
                </a:lnTo>
                <a:cubicBezTo>
                  <a:pt x="2159033" y="1169006"/>
                  <a:pt x="2167397" y="1165168"/>
                  <a:pt x="2176160" y="1163802"/>
                </a:cubicBezTo>
                <a:cubicBezTo>
                  <a:pt x="2177188" y="1163485"/>
                  <a:pt x="2178237" y="1163269"/>
                  <a:pt x="2179375" y="1163558"/>
                </a:cubicBezTo>
                <a:cubicBezTo>
                  <a:pt x="2184768" y="1161771"/>
                  <a:pt x="2190389" y="1161654"/>
                  <a:pt x="2195921" y="1162300"/>
                </a:cubicBezTo>
                <a:cubicBezTo>
                  <a:pt x="2196662" y="1162386"/>
                  <a:pt x="2197402" y="1162487"/>
                  <a:pt x="2198081" y="1162987"/>
                </a:cubicBezTo>
                <a:cubicBezTo>
                  <a:pt x="2202197" y="1163290"/>
                  <a:pt x="2206218" y="1164270"/>
                  <a:pt x="2209739" y="1166702"/>
                </a:cubicBezTo>
                <a:cubicBezTo>
                  <a:pt x="2213116" y="1166857"/>
                  <a:pt x="2216051" y="1168231"/>
                  <a:pt x="2218766" y="1170038"/>
                </a:cubicBezTo>
                <a:cubicBezTo>
                  <a:pt x="2225342" y="1173160"/>
                  <a:pt x="2231151" y="1177875"/>
                  <a:pt x="2235489" y="1184194"/>
                </a:cubicBezTo>
                <a:lnTo>
                  <a:pt x="2236132" y="1184737"/>
                </a:lnTo>
                <a:lnTo>
                  <a:pt x="2236287" y="1184934"/>
                </a:lnTo>
                <a:lnTo>
                  <a:pt x="2238712" y="1187183"/>
                </a:lnTo>
                <a:cubicBezTo>
                  <a:pt x="2239115" y="1187744"/>
                  <a:pt x="2239507" y="1188310"/>
                  <a:pt x="2239574" y="1189090"/>
                </a:cubicBezTo>
                <a:lnTo>
                  <a:pt x="2540580" y="1569705"/>
                </a:lnTo>
                <a:cubicBezTo>
                  <a:pt x="2561191" y="1595768"/>
                  <a:pt x="2556772" y="1633604"/>
                  <a:pt x="2530710" y="1654215"/>
                </a:cubicBezTo>
                <a:cubicBezTo>
                  <a:pt x="2504647" y="1674827"/>
                  <a:pt x="2466811" y="1670408"/>
                  <a:pt x="2446199" y="1644345"/>
                </a:cubicBezTo>
                <a:lnTo>
                  <a:pt x="2177884" y="1305067"/>
                </a:lnTo>
                <a:lnTo>
                  <a:pt x="1934804" y="1479967"/>
                </a:lnTo>
                <a:cubicBezTo>
                  <a:pt x="1927367" y="1485317"/>
                  <a:pt x="1919123" y="1488726"/>
                  <a:pt x="1910598" y="1489881"/>
                </a:cubicBezTo>
                <a:cubicBezTo>
                  <a:pt x="1885257" y="1507791"/>
                  <a:pt x="1850121" y="1502627"/>
                  <a:pt x="1830495" y="1477903"/>
                </a:cubicBezTo>
                <a:lnTo>
                  <a:pt x="1551924" y="1126933"/>
                </a:lnTo>
                <a:lnTo>
                  <a:pt x="1239041" y="1439816"/>
                </a:lnTo>
                <a:cubicBezTo>
                  <a:pt x="1226569" y="1452288"/>
                  <a:pt x="1209983" y="1458139"/>
                  <a:pt x="1193674" y="1456888"/>
                </a:cubicBezTo>
                <a:cubicBezTo>
                  <a:pt x="1177363" y="1458142"/>
                  <a:pt x="1160774" y="1452290"/>
                  <a:pt x="1148301" y="1439816"/>
                </a:cubicBezTo>
                <a:lnTo>
                  <a:pt x="670011" y="961527"/>
                </a:lnTo>
                <a:cubicBezTo>
                  <a:pt x="646515" y="938031"/>
                  <a:pt x="646515" y="899938"/>
                  <a:pt x="670011" y="876442"/>
                </a:cubicBezTo>
                <a:cubicBezTo>
                  <a:pt x="681760" y="864694"/>
                  <a:pt x="697157" y="858820"/>
                  <a:pt x="712553" y="858820"/>
                </a:cubicBezTo>
                <a:close/>
                <a:moveTo>
                  <a:pt x="2790000" y="699581"/>
                </a:moveTo>
                <a:lnTo>
                  <a:pt x="450000" y="699581"/>
                </a:lnTo>
                <a:lnTo>
                  <a:pt x="450000" y="1851581"/>
                </a:lnTo>
                <a:lnTo>
                  <a:pt x="2790000" y="1851581"/>
                </a:lnTo>
                <a:close/>
                <a:moveTo>
                  <a:pt x="2987972" y="519497"/>
                </a:moveTo>
                <a:lnTo>
                  <a:pt x="2987972" y="2031665"/>
                </a:lnTo>
                <a:lnTo>
                  <a:pt x="252028" y="2031665"/>
                </a:lnTo>
                <a:lnTo>
                  <a:pt x="252028" y="519497"/>
                </a:lnTo>
                <a:close/>
                <a:moveTo>
                  <a:pt x="1620000" y="0"/>
                </a:moveTo>
                <a:cubicBezTo>
                  <a:pt x="1540462" y="0"/>
                  <a:pt x="1475984" y="64478"/>
                  <a:pt x="1475984" y="144016"/>
                </a:cubicBezTo>
                <a:lnTo>
                  <a:pt x="1475984" y="267469"/>
                </a:lnTo>
                <a:lnTo>
                  <a:pt x="0" y="267469"/>
                </a:lnTo>
                <a:lnTo>
                  <a:pt x="0" y="2283693"/>
                </a:lnTo>
                <a:lnTo>
                  <a:pt x="852101" y="2283693"/>
                </a:lnTo>
                <a:lnTo>
                  <a:pt x="323771" y="3248012"/>
                </a:lnTo>
                <a:lnTo>
                  <a:pt x="621526" y="3248012"/>
                </a:lnTo>
                <a:lnTo>
                  <a:pt x="1149856" y="2283693"/>
                </a:lnTo>
                <a:lnTo>
                  <a:pt x="2090146" y="2283693"/>
                </a:lnTo>
                <a:lnTo>
                  <a:pt x="2618476" y="3248012"/>
                </a:lnTo>
                <a:lnTo>
                  <a:pt x="2916231" y="3248012"/>
                </a:lnTo>
                <a:lnTo>
                  <a:pt x="2387901" y="2283693"/>
                </a:lnTo>
                <a:lnTo>
                  <a:pt x="3240000" y="2283693"/>
                </a:lnTo>
                <a:lnTo>
                  <a:pt x="3240000" y="267469"/>
                </a:lnTo>
                <a:lnTo>
                  <a:pt x="1764016" y="267469"/>
                </a:lnTo>
                <a:lnTo>
                  <a:pt x="1764016" y="144016"/>
                </a:lnTo>
                <a:cubicBezTo>
                  <a:pt x="1764016" y="64478"/>
                  <a:pt x="1699538" y="0"/>
                  <a:pt x="1620000" y="0"/>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solidFill>
                <a:schemeClr val="bg1"/>
              </a:solidFill>
            </a:endParaRPr>
          </a:p>
        </p:txBody>
      </p:sp>
      <p:sp>
        <p:nvSpPr>
          <p:cNvPr id="45" name="Rectangle 9">
            <a:extLst>
              <a:ext uri="{FF2B5EF4-FFF2-40B4-BE49-F238E27FC236}">
                <a16:creationId xmlns:a16="http://schemas.microsoft.com/office/drawing/2014/main" id="{5445E1A5-907D-6479-9F97-839E164DC7C6}"/>
              </a:ext>
            </a:extLst>
          </p:cNvPr>
          <p:cNvSpPr/>
          <p:nvPr/>
        </p:nvSpPr>
        <p:spPr>
          <a:xfrm>
            <a:off x="4132157" y="5662458"/>
            <a:ext cx="439196" cy="408848"/>
          </a:xfrm>
          <a:custGeom>
            <a:avLst/>
            <a:gdLst/>
            <a:ahLst/>
            <a:cxnLst/>
            <a:rect l="l" t="t" r="r" b="b"/>
            <a:pathLst>
              <a:path w="3228210" h="3222968">
                <a:moveTo>
                  <a:pt x="1619999" y="642446"/>
                </a:moveTo>
                <a:lnTo>
                  <a:pt x="2664115" y="1686562"/>
                </a:lnTo>
                <a:lnTo>
                  <a:pt x="2664116" y="1686562"/>
                </a:lnTo>
                <a:lnTo>
                  <a:pt x="2664116" y="3222968"/>
                </a:lnTo>
                <a:lnTo>
                  <a:pt x="2015013" y="3222968"/>
                </a:lnTo>
                <a:lnTo>
                  <a:pt x="2015013" y="2511495"/>
                </a:lnTo>
                <a:cubicBezTo>
                  <a:pt x="2015013" y="2399422"/>
                  <a:pt x="1924159" y="2308568"/>
                  <a:pt x="1812086" y="2308568"/>
                </a:cubicBezTo>
                <a:lnTo>
                  <a:pt x="1427912" y="2308568"/>
                </a:lnTo>
                <a:cubicBezTo>
                  <a:pt x="1315839" y="2308568"/>
                  <a:pt x="1224985" y="2399422"/>
                  <a:pt x="1224985" y="2511495"/>
                </a:cubicBezTo>
                <a:lnTo>
                  <a:pt x="1224985" y="3222968"/>
                </a:lnTo>
                <a:lnTo>
                  <a:pt x="575882" y="3222968"/>
                </a:lnTo>
                <a:lnTo>
                  <a:pt x="575882" y="1686562"/>
                </a:lnTo>
                <a:lnTo>
                  <a:pt x="575884" y="1686562"/>
                </a:lnTo>
                <a:close/>
                <a:moveTo>
                  <a:pt x="509997" y="122689"/>
                </a:moveTo>
                <a:lnTo>
                  <a:pt x="942045" y="122689"/>
                </a:lnTo>
                <a:lnTo>
                  <a:pt x="942045" y="542556"/>
                </a:lnTo>
                <a:lnTo>
                  <a:pt x="509997" y="974604"/>
                </a:lnTo>
                <a:close/>
                <a:moveTo>
                  <a:pt x="1620001" y="7099"/>
                </a:moveTo>
                <a:lnTo>
                  <a:pt x="3228210" y="1686560"/>
                </a:lnTo>
                <a:lnTo>
                  <a:pt x="2900441" y="1686560"/>
                </a:lnTo>
                <a:lnTo>
                  <a:pt x="1620001" y="349390"/>
                </a:lnTo>
                <a:close/>
                <a:moveTo>
                  <a:pt x="1619999" y="0"/>
                </a:moveTo>
                <a:lnTo>
                  <a:pt x="1619999" y="342291"/>
                </a:lnTo>
                <a:lnTo>
                  <a:pt x="330172" y="1679462"/>
                </a:lnTo>
                <a:lnTo>
                  <a:pt x="0" y="1679462"/>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18" name="TextBox 17">
            <a:extLst>
              <a:ext uri="{FF2B5EF4-FFF2-40B4-BE49-F238E27FC236}">
                <a16:creationId xmlns:a16="http://schemas.microsoft.com/office/drawing/2014/main" id="{F4A80293-40FF-9778-A37E-C352DDB48812}"/>
              </a:ext>
            </a:extLst>
          </p:cNvPr>
          <p:cNvSpPr txBox="1"/>
          <p:nvPr/>
        </p:nvSpPr>
        <p:spPr>
          <a:xfrm>
            <a:off x="1207363" y="932155"/>
            <a:ext cx="9197266" cy="5632311"/>
          </a:xfrm>
          <a:prstGeom prst="rect">
            <a:avLst/>
          </a:prstGeom>
          <a:noFill/>
        </p:spPr>
        <p:txBody>
          <a:bodyPr wrap="square" rtlCol="0">
            <a:spAutoFit/>
          </a:bodyPr>
          <a:lstStyle/>
          <a:p>
            <a:pPr marL="285750" indent="-285750">
              <a:buFont typeface="Arial" panose="020B0604020202020204" pitchFamily="34" charset="0"/>
              <a:buChar char="•"/>
            </a:pPr>
            <a:r>
              <a:rPr lang="en-CA" dirty="0"/>
              <a:t>Macrotrends Lumber Prices - 50 Year Historical Chart</a:t>
            </a:r>
          </a:p>
          <a:p>
            <a:r>
              <a:rPr lang="en-CA" dirty="0"/>
              <a:t>https://www.macrotrends.net/2637/lumber-prices-historical-chart-data </a:t>
            </a:r>
          </a:p>
          <a:p>
            <a:endParaRPr lang="en-CA" dirty="0">
              <a:hlinkClick r:id="rId2"/>
            </a:endParaRPr>
          </a:p>
          <a:p>
            <a:pPr marL="285750" indent="-285750">
              <a:buFont typeface="Arial" panose="020B0604020202020204" pitchFamily="34" charset="0"/>
              <a:buChar char="•"/>
            </a:pPr>
            <a:r>
              <a:rPr lang="en-CA" dirty="0"/>
              <a:t>iShares Global Timber &amp; Forestry ETF (WOOD-Q)</a:t>
            </a:r>
          </a:p>
          <a:p>
            <a:r>
              <a:rPr lang="en-CA" dirty="0"/>
              <a:t>https://finance.yahoo.com/quote/WOOD/history?p=WOOD</a:t>
            </a:r>
          </a:p>
          <a:p>
            <a:r>
              <a:rPr lang="en-CA" dirty="0">
                <a:hlinkClick r:id="rId2"/>
              </a:rPr>
              <a:t>ta</a:t>
            </a:r>
            <a:endParaRPr lang="en-CA" dirty="0"/>
          </a:p>
          <a:p>
            <a:pPr marL="285750" indent="-285750">
              <a:buFont typeface="Arial" panose="020B0604020202020204" pitchFamily="34" charset="0"/>
              <a:buChar char="•"/>
            </a:pPr>
            <a:r>
              <a:rPr lang="en-CA" dirty="0"/>
              <a:t>SPDR S&amp;P Homebuilders ETF (XHB)</a:t>
            </a:r>
          </a:p>
          <a:p>
            <a:r>
              <a:rPr lang="en-CA" dirty="0"/>
              <a:t>https://finance.yahoo.com/quote/XHB/history?p=XHB</a:t>
            </a:r>
          </a:p>
          <a:p>
            <a:endParaRPr lang="en-CA" dirty="0"/>
          </a:p>
          <a:p>
            <a:pPr marL="285750" indent="-285750">
              <a:buFont typeface="Arial" panose="020B0604020202020204" pitchFamily="34" charset="0"/>
              <a:buChar char="•"/>
            </a:pPr>
            <a:r>
              <a:rPr lang="en-CA" dirty="0"/>
              <a:t>iShares U.S. Home Construction ETF (IBT)</a:t>
            </a:r>
          </a:p>
          <a:p>
            <a:r>
              <a:rPr lang="en-CA" dirty="0"/>
              <a:t>https://finance.yahoo.com/quote/ITB/history?p=ITB</a:t>
            </a:r>
          </a:p>
          <a:p>
            <a:endParaRPr lang="en-CA" dirty="0"/>
          </a:p>
          <a:p>
            <a:pPr marL="285750" indent="-285750">
              <a:buFont typeface="Arial" panose="020B0604020202020204" pitchFamily="34" charset="0"/>
              <a:buChar char="•"/>
            </a:pPr>
            <a:r>
              <a:rPr lang="en-CA" dirty="0"/>
              <a:t>Consumer Price Index (CPI)</a:t>
            </a:r>
          </a:p>
          <a:p>
            <a:r>
              <a:rPr lang="en-CA" dirty="0"/>
              <a:t>https://www150.statcan.gc.ca/t1/tbl1/en/tv.action?pid=1810000601&amp;cubeTimeFrame.startMonth=12&amp;cubeTimeFrame.startYear=2005&amp;cubeTimeFrame.endMonth=04&amp;cubeTimeFrame.endYear=2023&amp;referencePeriods=20051201%2C20230401 </a:t>
            </a:r>
          </a:p>
          <a:p>
            <a:endParaRPr lang="en-CA" dirty="0">
              <a:hlinkClick r:id="rId3"/>
            </a:endParaRPr>
          </a:p>
          <a:p>
            <a:pPr marL="285750" indent="-285750">
              <a:buFont typeface="Arial" panose="020B0604020202020204" pitchFamily="34" charset="0"/>
              <a:buChar char="•"/>
            </a:pPr>
            <a:r>
              <a:rPr lang="en-CA" dirty="0"/>
              <a:t>Interest rates</a:t>
            </a:r>
          </a:p>
          <a:p>
            <a:r>
              <a:rPr lang="en-CA" dirty="0"/>
              <a:t>https://www.bankofcanada.ca/rates/interest-rates/canadian-interest-rates/ </a:t>
            </a:r>
          </a:p>
          <a:p>
            <a:r>
              <a:rPr lang="en-CA" dirty="0">
                <a:hlinkClick r:id="rId3"/>
              </a:rPr>
              <a:t>ps://finance.yahoo.com/quote/WOOD/history?p=WOOD</a:t>
            </a:r>
            <a:endParaRPr lang="en-CA" dirty="0"/>
          </a:p>
        </p:txBody>
      </p:sp>
    </p:spTree>
    <p:extLst>
      <p:ext uri="{BB962C8B-B14F-4D97-AF65-F5344CB8AC3E}">
        <p14:creationId xmlns:p14="http://schemas.microsoft.com/office/powerpoint/2010/main" val="21325992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dirty="0">
                <a:latin typeface="Vijaya" panose="02020604020202020204" pitchFamily="18" charset="0"/>
                <a:cs typeface="Vijaya" panose="02020604020202020204" pitchFamily="18" charset="0"/>
              </a:rPr>
              <a:t>Independent Variables</a:t>
            </a:r>
          </a:p>
        </p:txBody>
      </p:sp>
      <p:sp>
        <p:nvSpPr>
          <p:cNvPr id="23" name="Rounded Rectangle 10">
            <a:extLst>
              <a:ext uri="{FF2B5EF4-FFF2-40B4-BE49-F238E27FC236}">
                <a16:creationId xmlns:a16="http://schemas.microsoft.com/office/drawing/2014/main" id="{373610AB-10CC-4D95-B7FC-AE70B18385ED}"/>
              </a:ext>
            </a:extLst>
          </p:cNvPr>
          <p:cNvSpPr/>
          <p:nvPr/>
        </p:nvSpPr>
        <p:spPr>
          <a:xfrm>
            <a:off x="1399020" y="5734954"/>
            <a:ext cx="254160" cy="336352"/>
          </a:xfrm>
          <a:custGeom>
            <a:avLst/>
            <a:gdLst/>
            <a:ahLst/>
            <a:cxnLst/>
            <a:rect l="l" t="t" r="r" b="b"/>
            <a:pathLst>
              <a:path w="2448272" h="3240000">
                <a:moveTo>
                  <a:pt x="1358676" y="2676152"/>
                </a:moveTo>
                <a:cubicBezTo>
                  <a:pt x="1327753" y="2676152"/>
                  <a:pt x="1302685" y="2701220"/>
                  <a:pt x="1302685" y="2732143"/>
                </a:cubicBezTo>
                <a:lnTo>
                  <a:pt x="1302685" y="2956101"/>
                </a:lnTo>
                <a:cubicBezTo>
                  <a:pt x="1302685" y="2987024"/>
                  <a:pt x="1327753" y="3012092"/>
                  <a:pt x="1358676" y="3012092"/>
                </a:cubicBezTo>
                <a:lnTo>
                  <a:pt x="1582634" y="3012092"/>
                </a:lnTo>
                <a:cubicBezTo>
                  <a:pt x="1613557" y="3012092"/>
                  <a:pt x="1638625" y="2987024"/>
                  <a:pt x="1638625" y="2956101"/>
                </a:cubicBezTo>
                <a:lnTo>
                  <a:pt x="1638625" y="2732143"/>
                </a:lnTo>
                <a:cubicBezTo>
                  <a:pt x="1638625" y="2701220"/>
                  <a:pt x="1613557" y="2676152"/>
                  <a:pt x="1582634" y="2676152"/>
                </a:cubicBezTo>
                <a:close/>
                <a:moveTo>
                  <a:pt x="837062" y="2676152"/>
                </a:moveTo>
                <a:cubicBezTo>
                  <a:pt x="806139" y="2676152"/>
                  <a:pt x="781071" y="2701220"/>
                  <a:pt x="781071" y="2732143"/>
                </a:cubicBezTo>
                <a:lnTo>
                  <a:pt x="781071" y="2956101"/>
                </a:lnTo>
                <a:cubicBezTo>
                  <a:pt x="781071" y="2987024"/>
                  <a:pt x="806139" y="3012092"/>
                  <a:pt x="837062" y="3012092"/>
                </a:cubicBezTo>
                <a:lnTo>
                  <a:pt x="1061020" y="3012092"/>
                </a:lnTo>
                <a:cubicBezTo>
                  <a:pt x="1091943" y="3012092"/>
                  <a:pt x="1117011" y="2987024"/>
                  <a:pt x="1117011" y="2956101"/>
                </a:cubicBezTo>
                <a:lnTo>
                  <a:pt x="1117011" y="2732143"/>
                </a:lnTo>
                <a:cubicBezTo>
                  <a:pt x="1117011" y="2701220"/>
                  <a:pt x="1091943" y="2676152"/>
                  <a:pt x="1061020" y="2676152"/>
                </a:cubicBezTo>
                <a:close/>
                <a:moveTo>
                  <a:pt x="315448" y="2676152"/>
                </a:moveTo>
                <a:cubicBezTo>
                  <a:pt x="284525" y="2676152"/>
                  <a:pt x="259457" y="2701220"/>
                  <a:pt x="259457" y="2732143"/>
                </a:cubicBezTo>
                <a:lnTo>
                  <a:pt x="259457" y="2956101"/>
                </a:lnTo>
                <a:cubicBezTo>
                  <a:pt x="259457" y="2987024"/>
                  <a:pt x="284525" y="3012092"/>
                  <a:pt x="315448" y="3012092"/>
                </a:cubicBezTo>
                <a:lnTo>
                  <a:pt x="539406" y="3012092"/>
                </a:lnTo>
                <a:cubicBezTo>
                  <a:pt x="570329" y="3012092"/>
                  <a:pt x="595397" y="2987024"/>
                  <a:pt x="595397" y="2956101"/>
                </a:cubicBezTo>
                <a:lnTo>
                  <a:pt x="595397" y="2732143"/>
                </a:lnTo>
                <a:cubicBezTo>
                  <a:pt x="595397" y="2701220"/>
                  <a:pt x="570329" y="2676152"/>
                  <a:pt x="539406" y="2676152"/>
                </a:cubicBezTo>
                <a:close/>
                <a:moveTo>
                  <a:pt x="1880291" y="2179832"/>
                </a:moveTo>
                <a:cubicBezTo>
                  <a:pt x="1849368" y="2179832"/>
                  <a:pt x="1824300" y="2204900"/>
                  <a:pt x="1824300" y="2235823"/>
                </a:cubicBezTo>
                <a:lnTo>
                  <a:pt x="1824300" y="2956101"/>
                </a:lnTo>
                <a:cubicBezTo>
                  <a:pt x="1824300" y="2987024"/>
                  <a:pt x="1849368" y="3012092"/>
                  <a:pt x="1880291" y="3012092"/>
                </a:cubicBezTo>
                <a:lnTo>
                  <a:pt x="2104249" y="3012092"/>
                </a:lnTo>
                <a:cubicBezTo>
                  <a:pt x="2135172" y="3012092"/>
                  <a:pt x="2160240" y="2987024"/>
                  <a:pt x="2160240" y="2956101"/>
                </a:cubicBezTo>
                <a:lnTo>
                  <a:pt x="2160240" y="2235823"/>
                </a:lnTo>
                <a:cubicBezTo>
                  <a:pt x="2160240" y="2204900"/>
                  <a:pt x="2135172" y="2179832"/>
                  <a:pt x="2104249" y="2179832"/>
                </a:cubicBezTo>
                <a:close/>
                <a:moveTo>
                  <a:pt x="1358676" y="2179832"/>
                </a:moveTo>
                <a:cubicBezTo>
                  <a:pt x="1327753" y="2179832"/>
                  <a:pt x="1302685" y="2204900"/>
                  <a:pt x="1302685" y="2235823"/>
                </a:cubicBezTo>
                <a:lnTo>
                  <a:pt x="1302685" y="2459781"/>
                </a:lnTo>
                <a:cubicBezTo>
                  <a:pt x="1302685" y="2490704"/>
                  <a:pt x="1327753" y="2515772"/>
                  <a:pt x="1358676" y="2515772"/>
                </a:cubicBezTo>
                <a:lnTo>
                  <a:pt x="1582634" y="2515772"/>
                </a:lnTo>
                <a:cubicBezTo>
                  <a:pt x="1613557" y="2515772"/>
                  <a:pt x="1638625" y="2490704"/>
                  <a:pt x="1638625" y="2459781"/>
                </a:cubicBezTo>
                <a:lnTo>
                  <a:pt x="1638625" y="2235823"/>
                </a:lnTo>
                <a:cubicBezTo>
                  <a:pt x="1638625" y="2204900"/>
                  <a:pt x="1613557" y="2179832"/>
                  <a:pt x="1582634" y="2179832"/>
                </a:cubicBezTo>
                <a:close/>
                <a:moveTo>
                  <a:pt x="837062" y="2179832"/>
                </a:moveTo>
                <a:cubicBezTo>
                  <a:pt x="806139" y="2179832"/>
                  <a:pt x="781071" y="2204900"/>
                  <a:pt x="781071" y="2235823"/>
                </a:cubicBezTo>
                <a:lnTo>
                  <a:pt x="781071" y="2459781"/>
                </a:lnTo>
                <a:cubicBezTo>
                  <a:pt x="781071" y="2490704"/>
                  <a:pt x="806139" y="2515772"/>
                  <a:pt x="837062" y="2515772"/>
                </a:cubicBezTo>
                <a:lnTo>
                  <a:pt x="1061020" y="2515772"/>
                </a:lnTo>
                <a:cubicBezTo>
                  <a:pt x="1091943" y="2515772"/>
                  <a:pt x="1117011" y="2490704"/>
                  <a:pt x="1117011" y="2459781"/>
                </a:cubicBezTo>
                <a:lnTo>
                  <a:pt x="1117011" y="2235823"/>
                </a:lnTo>
                <a:cubicBezTo>
                  <a:pt x="1117011" y="2204900"/>
                  <a:pt x="1091943" y="2179832"/>
                  <a:pt x="1061020" y="2179832"/>
                </a:cubicBezTo>
                <a:close/>
                <a:moveTo>
                  <a:pt x="315448" y="2179832"/>
                </a:moveTo>
                <a:cubicBezTo>
                  <a:pt x="284525" y="2179832"/>
                  <a:pt x="259457" y="2204900"/>
                  <a:pt x="259457" y="2235823"/>
                </a:cubicBezTo>
                <a:lnTo>
                  <a:pt x="259457" y="2459781"/>
                </a:lnTo>
                <a:cubicBezTo>
                  <a:pt x="259457" y="2490704"/>
                  <a:pt x="284525" y="2515772"/>
                  <a:pt x="315448" y="2515772"/>
                </a:cubicBezTo>
                <a:lnTo>
                  <a:pt x="539406" y="2515772"/>
                </a:lnTo>
                <a:cubicBezTo>
                  <a:pt x="570329" y="2515772"/>
                  <a:pt x="595397" y="2490704"/>
                  <a:pt x="595397" y="2459781"/>
                </a:cubicBezTo>
                <a:lnTo>
                  <a:pt x="595397" y="2235823"/>
                </a:lnTo>
                <a:cubicBezTo>
                  <a:pt x="595397" y="2204900"/>
                  <a:pt x="570329" y="2179832"/>
                  <a:pt x="539406" y="2179832"/>
                </a:cubicBezTo>
                <a:close/>
                <a:moveTo>
                  <a:pt x="1880291" y="1683512"/>
                </a:moveTo>
                <a:cubicBezTo>
                  <a:pt x="1849368" y="1683512"/>
                  <a:pt x="1824300" y="1708580"/>
                  <a:pt x="1824300" y="1739503"/>
                </a:cubicBezTo>
                <a:lnTo>
                  <a:pt x="1824300" y="1963461"/>
                </a:lnTo>
                <a:cubicBezTo>
                  <a:pt x="1824300" y="1994384"/>
                  <a:pt x="1849368" y="2019452"/>
                  <a:pt x="1880291" y="2019452"/>
                </a:cubicBezTo>
                <a:lnTo>
                  <a:pt x="2104249" y="2019452"/>
                </a:lnTo>
                <a:cubicBezTo>
                  <a:pt x="2135172" y="2019452"/>
                  <a:pt x="2160240" y="1994384"/>
                  <a:pt x="2160240" y="1963461"/>
                </a:cubicBezTo>
                <a:lnTo>
                  <a:pt x="2160240" y="1739503"/>
                </a:lnTo>
                <a:cubicBezTo>
                  <a:pt x="2160240" y="1708580"/>
                  <a:pt x="2135172" y="1683512"/>
                  <a:pt x="2104249" y="1683512"/>
                </a:cubicBezTo>
                <a:close/>
                <a:moveTo>
                  <a:pt x="1358676" y="1683512"/>
                </a:moveTo>
                <a:cubicBezTo>
                  <a:pt x="1327753" y="1683512"/>
                  <a:pt x="1302685" y="1708580"/>
                  <a:pt x="1302685" y="1739503"/>
                </a:cubicBezTo>
                <a:lnTo>
                  <a:pt x="1302685" y="1963461"/>
                </a:lnTo>
                <a:cubicBezTo>
                  <a:pt x="1302685" y="1994384"/>
                  <a:pt x="1327753" y="2019452"/>
                  <a:pt x="1358676" y="2019452"/>
                </a:cubicBezTo>
                <a:lnTo>
                  <a:pt x="1582634" y="2019452"/>
                </a:lnTo>
                <a:cubicBezTo>
                  <a:pt x="1613557" y="2019452"/>
                  <a:pt x="1638625" y="1994384"/>
                  <a:pt x="1638625" y="1963461"/>
                </a:cubicBezTo>
                <a:lnTo>
                  <a:pt x="1638625" y="1739503"/>
                </a:lnTo>
                <a:cubicBezTo>
                  <a:pt x="1638625" y="1708580"/>
                  <a:pt x="1613557" y="1683512"/>
                  <a:pt x="1582634" y="1683512"/>
                </a:cubicBezTo>
                <a:close/>
                <a:moveTo>
                  <a:pt x="837062" y="1683512"/>
                </a:moveTo>
                <a:cubicBezTo>
                  <a:pt x="806139" y="1683512"/>
                  <a:pt x="781071" y="1708580"/>
                  <a:pt x="781071" y="1739503"/>
                </a:cubicBezTo>
                <a:lnTo>
                  <a:pt x="781071" y="1963461"/>
                </a:lnTo>
                <a:cubicBezTo>
                  <a:pt x="781071" y="1994384"/>
                  <a:pt x="806139" y="2019452"/>
                  <a:pt x="837062" y="2019452"/>
                </a:cubicBezTo>
                <a:lnTo>
                  <a:pt x="1061020" y="2019452"/>
                </a:lnTo>
                <a:cubicBezTo>
                  <a:pt x="1091943" y="2019452"/>
                  <a:pt x="1117011" y="1994384"/>
                  <a:pt x="1117011" y="1963461"/>
                </a:cubicBezTo>
                <a:lnTo>
                  <a:pt x="1117011" y="1739503"/>
                </a:lnTo>
                <a:cubicBezTo>
                  <a:pt x="1117011" y="1708580"/>
                  <a:pt x="1091943" y="1683512"/>
                  <a:pt x="1061020" y="1683512"/>
                </a:cubicBezTo>
                <a:close/>
                <a:moveTo>
                  <a:pt x="315448" y="1683512"/>
                </a:moveTo>
                <a:cubicBezTo>
                  <a:pt x="284525" y="1683512"/>
                  <a:pt x="259457" y="1708580"/>
                  <a:pt x="259457" y="1739503"/>
                </a:cubicBezTo>
                <a:lnTo>
                  <a:pt x="259457" y="1963461"/>
                </a:lnTo>
                <a:cubicBezTo>
                  <a:pt x="259457" y="1994384"/>
                  <a:pt x="284525" y="2019452"/>
                  <a:pt x="315448" y="2019452"/>
                </a:cubicBezTo>
                <a:lnTo>
                  <a:pt x="539406" y="2019452"/>
                </a:lnTo>
                <a:cubicBezTo>
                  <a:pt x="570329" y="2019452"/>
                  <a:pt x="595397" y="1994384"/>
                  <a:pt x="595397" y="1963461"/>
                </a:cubicBezTo>
                <a:lnTo>
                  <a:pt x="595397" y="1739503"/>
                </a:lnTo>
                <a:cubicBezTo>
                  <a:pt x="595397" y="1708580"/>
                  <a:pt x="570329" y="1683512"/>
                  <a:pt x="539406" y="1683512"/>
                </a:cubicBezTo>
                <a:close/>
                <a:moveTo>
                  <a:pt x="1880291" y="1187192"/>
                </a:moveTo>
                <a:cubicBezTo>
                  <a:pt x="1849368" y="1187192"/>
                  <a:pt x="1824300" y="1212260"/>
                  <a:pt x="1824300" y="1243183"/>
                </a:cubicBezTo>
                <a:lnTo>
                  <a:pt x="1824300" y="1467141"/>
                </a:lnTo>
                <a:cubicBezTo>
                  <a:pt x="1824300" y="1498064"/>
                  <a:pt x="1849368" y="1523132"/>
                  <a:pt x="1880291" y="1523132"/>
                </a:cubicBezTo>
                <a:lnTo>
                  <a:pt x="2104249" y="1523132"/>
                </a:lnTo>
                <a:cubicBezTo>
                  <a:pt x="2135172" y="1523132"/>
                  <a:pt x="2160240" y="1498064"/>
                  <a:pt x="2160240" y="1467141"/>
                </a:cubicBezTo>
                <a:lnTo>
                  <a:pt x="2160240" y="1243183"/>
                </a:lnTo>
                <a:cubicBezTo>
                  <a:pt x="2160240" y="1212260"/>
                  <a:pt x="2135172" y="1187192"/>
                  <a:pt x="2104249" y="1187192"/>
                </a:cubicBezTo>
                <a:close/>
                <a:moveTo>
                  <a:pt x="1358676" y="1187192"/>
                </a:moveTo>
                <a:cubicBezTo>
                  <a:pt x="1327753" y="1187192"/>
                  <a:pt x="1302685" y="1212260"/>
                  <a:pt x="1302685" y="1243183"/>
                </a:cubicBezTo>
                <a:lnTo>
                  <a:pt x="1302685" y="1467141"/>
                </a:lnTo>
                <a:cubicBezTo>
                  <a:pt x="1302685" y="1498064"/>
                  <a:pt x="1327753" y="1523132"/>
                  <a:pt x="1358676" y="1523132"/>
                </a:cubicBezTo>
                <a:lnTo>
                  <a:pt x="1582634" y="1523132"/>
                </a:lnTo>
                <a:cubicBezTo>
                  <a:pt x="1613557" y="1523132"/>
                  <a:pt x="1638625" y="1498064"/>
                  <a:pt x="1638625" y="1467141"/>
                </a:cubicBezTo>
                <a:lnTo>
                  <a:pt x="1638625" y="1243183"/>
                </a:lnTo>
                <a:cubicBezTo>
                  <a:pt x="1638625" y="1212260"/>
                  <a:pt x="1613557" y="1187192"/>
                  <a:pt x="1582634" y="1187192"/>
                </a:cubicBezTo>
                <a:close/>
                <a:moveTo>
                  <a:pt x="837062" y="1187192"/>
                </a:moveTo>
                <a:cubicBezTo>
                  <a:pt x="806139" y="1187192"/>
                  <a:pt x="781071" y="1212260"/>
                  <a:pt x="781071" y="1243183"/>
                </a:cubicBezTo>
                <a:lnTo>
                  <a:pt x="781071" y="1467141"/>
                </a:lnTo>
                <a:cubicBezTo>
                  <a:pt x="781071" y="1498064"/>
                  <a:pt x="806139" y="1523132"/>
                  <a:pt x="837062" y="1523132"/>
                </a:cubicBezTo>
                <a:lnTo>
                  <a:pt x="1061020" y="1523132"/>
                </a:lnTo>
                <a:cubicBezTo>
                  <a:pt x="1091943" y="1523132"/>
                  <a:pt x="1117011" y="1498064"/>
                  <a:pt x="1117011" y="1467141"/>
                </a:cubicBezTo>
                <a:lnTo>
                  <a:pt x="1117011" y="1243183"/>
                </a:lnTo>
                <a:cubicBezTo>
                  <a:pt x="1117011" y="1212260"/>
                  <a:pt x="1091943" y="1187192"/>
                  <a:pt x="1061020" y="1187192"/>
                </a:cubicBezTo>
                <a:close/>
                <a:moveTo>
                  <a:pt x="315448" y="1187192"/>
                </a:moveTo>
                <a:cubicBezTo>
                  <a:pt x="284525" y="1187192"/>
                  <a:pt x="259457" y="1212260"/>
                  <a:pt x="259457" y="1243183"/>
                </a:cubicBezTo>
                <a:lnTo>
                  <a:pt x="259457" y="1467141"/>
                </a:lnTo>
                <a:cubicBezTo>
                  <a:pt x="259457" y="1498064"/>
                  <a:pt x="284525" y="1523132"/>
                  <a:pt x="315448" y="1523132"/>
                </a:cubicBezTo>
                <a:lnTo>
                  <a:pt x="539406" y="1523132"/>
                </a:lnTo>
                <a:cubicBezTo>
                  <a:pt x="570329" y="1523132"/>
                  <a:pt x="595397" y="1498064"/>
                  <a:pt x="595397" y="1467141"/>
                </a:cubicBezTo>
                <a:lnTo>
                  <a:pt x="595397" y="1243183"/>
                </a:lnTo>
                <a:cubicBezTo>
                  <a:pt x="595397" y="1212260"/>
                  <a:pt x="570329" y="1187192"/>
                  <a:pt x="539406" y="1187192"/>
                </a:cubicBezTo>
                <a:close/>
                <a:moveTo>
                  <a:pt x="348041" y="163575"/>
                </a:moveTo>
                <a:cubicBezTo>
                  <a:pt x="275130" y="163575"/>
                  <a:pt x="216024" y="222681"/>
                  <a:pt x="216024" y="295592"/>
                </a:cubicBezTo>
                <a:lnTo>
                  <a:pt x="216024" y="823646"/>
                </a:lnTo>
                <a:cubicBezTo>
                  <a:pt x="216024" y="896557"/>
                  <a:pt x="275130" y="955663"/>
                  <a:pt x="348041" y="955663"/>
                </a:cubicBezTo>
                <a:lnTo>
                  <a:pt x="2100231" y="955663"/>
                </a:lnTo>
                <a:cubicBezTo>
                  <a:pt x="2173142" y="955663"/>
                  <a:pt x="2232248" y="896557"/>
                  <a:pt x="2232248" y="823646"/>
                </a:cubicBezTo>
                <a:lnTo>
                  <a:pt x="2232248" y="295592"/>
                </a:lnTo>
                <a:cubicBezTo>
                  <a:pt x="2232248" y="222681"/>
                  <a:pt x="2173142" y="163575"/>
                  <a:pt x="2100231" y="163575"/>
                </a:cubicBezTo>
                <a:close/>
                <a:moveTo>
                  <a:pt x="265172" y="0"/>
                </a:moveTo>
                <a:lnTo>
                  <a:pt x="2183100" y="0"/>
                </a:lnTo>
                <a:cubicBezTo>
                  <a:pt x="2329550" y="0"/>
                  <a:pt x="2448272" y="118722"/>
                  <a:pt x="2448272" y="265172"/>
                </a:cubicBezTo>
                <a:lnTo>
                  <a:pt x="2448272" y="2974828"/>
                </a:lnTo>
                <a:cubicBezTo>
                  <a:pt x="2448272" y="3121278"/>
                  <a:pt x="2329550" y="3240000"/>
                  <a:pt x="2183100" y="3240000"/>
                </a:cubicBezTo>
                <a:lnTo>
                  <a:pt x="265172" y="3240000"/>
                </a:lnTo>
                <a:cubicBezTo>
                  <a:pt x="118722" y="3240000"/>
                  <a:pt x="0" y="3121278"/>
                  <a:pt x="0" y="2974828"/>
                </a:cubicBezTo>
                <a:lnTo>
                  <a:pt x="0" y="265172"/>
                </a:lnTo>
                <a:cubicBezTo>
                  <a:pt x="0" y="118722"/>
                  <a:pt x="118722" y="0"/>
                  <a:pt x="26517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24" name="Rectangle 16">
            <a:extLst>
              <a:ext uri="{FF2B5EF4-FFF2-40B4-BE49-F238E27FC236}">
                <a16:creationId xmlns:a16="http://schemas.microsoft.com/office/drawing/2014/main" id="{F1B1338F-0CC6-4275-A7E6-2CC620E14971}"/>
              </a:ext>
            </a:extLst>
          </p:cNvPr>
          <p:cNvSpPr/>
          <p:nvPr/>
        </p:nvSpPr>
        <p:spPr>
          <a:xfrm rot="2700000">
            <a:off x="2356852" y="5664758"/>
            <a:ext cx="265920" cy="476745"/>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44" name="Parallelogram 30">
            <a:extLst>
              <a:ext uri="{FF2B5EF4-FFF2-40B4-BE49-F238E27FC236}">
                <a16:creationId xmlns:a16="http://schemas.microsoft.com/office/drawing/2014/main" id="{75BC34E8-96E4-387A-0FBD-BCF40B720132}"/>
              </a:ext>
            </a:extLst>
          </p:cNvPr>
          <p:cNvSpPr/>
          <p:nvPr/>
        </p:nvSpPr>
        <p:spPr>
          <a:xfrm flipH="1">
            <a:off x="3190768" y="5674659"/>
            <a:ext cx="382777" cy="469143"/>
          </a:xfrm>
          <a:custGeom>
            <a:avLst/>
            <a:gdLst/>
            <a:ahLst/>
            <a:cxnLst/>
            <a:rect l="l" t="t" r="r" b="b"/>
            <a:pathLst>
              <a:path w="3240000" h="3248012">
                <a:moveTo>
                  <a:pt x="712553" y="858820"/>
                </a:moveTo>
                <a:cubicBezTo>
                  <a:pt x="727950" y="858820"/>
                  <a:pt x="743348" y="864694"/>
                  <a:pt x="755096" y="876443"/>
                </a:cubicBezTo>
                <a:lnTo>
                  <a:pt x="1193671" y="1315016"/>
                </a:lnTo>
                <a:lnTo>
                  <a:pt x="1509169" y="999517"/>
                </a:lnTo>
                <a:cubicBezTo>
                  <a:pt x="1509517" y="999169"/>
                  <a:pt x="1509868" y="998827"/>
                  <a:pt x="1510414" y="998691"/>
                </a:cubicBezTo>
                <a:lnTo>
                  <a:pt x="1518932" y="988592"/>
                </a:lnTo>
                <a:cubicBezTo>
                  <a:pt x="1531945" y="978263"/>
                  <a:pt x="1547912" y="974188"/>
                  <a:pt x="1563209" y="975946"/>
                </a:cubicBezTo>
                <a:cubicBezTo>
                  <a:pt x="1578505" y="977705"/>
                  <a:pt x="1593131" y="985299"/>
                  <a:pt x="1603459" y="998313"/>
                </a:cubicBezTo>
                <a:lnTo>
                  <a:pt x="1892346" y="1362277"/>
                </a:lnTo>
                <a:lnTo>
                  <a:pt x="2149759" y="1177067"/>
                </a:lnTo>
                <a:lnTo>
                  <a:pt x="2151621" y="1174867"/>
                </a:lnTo>
                <a:cubicBezTo>
                  <a:pt x="2159033" y="1169006"/>
                  <a:pt x="2167397" y="1165168"/>
                  <a:pt x="2176160" y="1163802"/>
                </a:cubicBezTo>
                <a:cubicBezTo>
                  <a:pt x="2177188" y="1163485"/>
                  <a:pt x="2178237" y="1163269"/>
                  <a:pt x="2179375" y="1163558"/>
                </a:cubicBezTo>
                <a:cubicBezTo>
                  <a:pt x="2184768" y="1161771"/>
                  <a:pt x="2190389" y="1161654"/>
                  <a:pt x="2195921" y="1162300"/>
                </a:cubicBezTo>
                <a:cubicBezTo>
                  <a:pt x="2196662" y="1162386"/>
                  <a:pt x="2197402" y="1162487"/>
                  <a:pt x="2198081" y="1162987"/>
                </a:cubicBezTo>
                <a:cubicBezTo>
                  <a:pt x="2202197" y="1163290"/>
                  <a:pt x="2206218" y="1164270"/>
                  <a:pt x="2209739" y="1166702"/>
                </a:cubicBezTo>
                <a:cubicBezTo>
                  <a:pt x="2213116" y="1166857"/>
                  <a:pt x="2216051" y="1168231"/>
                  <a:pt x="2218766" y="1170038"/>
                </a:cubicBezTo>
                <a:cubicBezTo>
                  <a:pt x="2225342" y="1173160"/>
                  <a:pt x="2231151" y="1177875"/>
                  <a:pt x="2235489" y="1184194"/>
                </a:cubicBezTo>
                <a:lnTo>
                  <a:pt x="2236132" y="1184737"/>
                </a:lnTo>
                <a:lnTo>
                  <a:pt x="2236287" y="1184934"/>
                </a:lnTo>
                <a:lnTo>
                  <a:pt x="2238712" y="1187183"/>
                </a:lnTo>
                <a:cubicBezTo>
                  <a:pt x="2239115" y="1187744"/>
                  <a:pt x="2239507" y="1188310"/>
                  <a:pt x="2239574" y="1189090"/>
                </a:cubicBezTo>
                <a:lnTo>
                  <a:pt x="2540580" y="1569705"/>
                </a:lnTo>
                <a:cubicBezTo>
                  <a:pt x="2561191" y="1595768"/>
                  <a:pt x="2556772" y="1633604"/>
                  <a:pt x="2530710" y="1654215"/>
                </a:cubicBezTo>
                <a:cubicBezTo>
                  <a:pt x="2504647" y="1674827"/>
                  <a:pt x="2466811" y="1670408"/>
                  <a:pt x="2446199" y="1644345"/>
                </a:cubicBezTo>
                <a:lnTo>
                  <a:pt x="2177884" y="1305067"/>
                </a:lnTo>
                <a:lnTo>
                  <a:pt x="1934804" y="1479967"/>
                </a:lnTo>
                <a:cubicBezTo>
                  <a:pt x="1927367" y="1485317"/>
                  <a:pt x="1919123" y="1488726"/>
                  <a:pt x="1910598" y="1489881"/>
                </a:cubicBezTo>
                <a:cubicBezTo>
                  <a:pt x="1885257" y="1507791"/>
                  <a:pt x="1850121" y="1502627"/>
                  <a:pt x="1830495" y="1477903"/>
                </a:cubicBezTo>
                <a:lnTo>
                  <a:pt x="1551924" y="1126933"/>
                </a:lnTo>
                <a:lnTo>
                  <a:pt x="1239041" y="1439816"/>
                </a:lnTo>
                <a:cubicBezTo>
                  <a:pt x="1226569" y="1452288"/>
                  <a:pt x="1209983" y="1458139"/>
                  <a:pt x="1193674" y="1456888"/>
                </a:cubicBezTo>
                <a:cubicBezTo>
                  <a:pt x="1177363" y="1458142"/>
                  <a:pt x="1160774" y="1452290"/>
                  <a:pt x="1148301" y="1439816"/>
                </a:cubicBezTo>
                <a:lnTo>
                  <a:pt x="670011" y="961527"/>
                </a:lnTo>
                <a:cubicBezTo>
                  <a:pt x="646515" y="938031"/>
                  <a:pt x="646515" y="899938"/>
                  <a:pt x="670011" y="876442"/>
                </a:cubicBezTo>
                <a:cubicBezTo>
                  <a:pt x="681760" y="864694"/>
                  <a:pt x="697157" y="858820"/>
                  <a:pt x="712553" y="858820"/>
                </a:cubicBezTo>
                <a:close/>
                <a:moveTo>
                  <a:pt x="2790000" y="699581"/>
                </a:moveTo>
                <a:lnTo>
                  <a:pt x="450000" y="699581"/>
                </a:lnTo>
                <a:lnTo>
                  <a:pt x="450000" y="1851581"/>
                </a:lnTo>
                <a:lnTo>
                  <a:pt x="2790000" y="1851581"/>
                </a:lnTo>
                <a:close/>
                <a:moveTo>
                  <a:pt x="2987972" y="519497"/>
                </a:moveTo>
                <a:lnTo>
                  <a:pt x="2987972" y="2031665"/>
                </a:lnTo>
                <a:lnTo>
                  <a:pt x="252028" y="2031665"/>
                </a:lnTo>
                <a:lnTo>
                  <a:pt x="252028" y="519497"/>
                </a:lnTo>
                <a:close/>
                <a:moveTo>
                  <a:pt x="1620000" y="0"/>
                </a:moveTo>
                <a:cubicBezTo>
                  <a:pt x="1540462" y="0"/>
                  <a:pt x="1475984" y="64478"/>
                  <a:pt x="1475984" y="144016"/>
                </a:cubicBezTo>
                <a:lnTo>
                  <a:pt x="1475984" y="267469"/>
                </a:lnTo>
                <a:lnTo>
                  <a:pt x="0" y="267469"/>
                </a:lnTo>
                <a:lnTo>
                  <a:pt x="0" y="2283693"/>
                </a:lnTo>
                <a:lnTo>
                  <a:pt x="852101" y="2283693"/>
                </a:lnTo>
                <a:lnTo>
                  <a:pt x="323771" y="3248012"/>
                </a:lnTo>
                <a:lnTo>
                  <a:pt x="621526" y="3248012"/>
                </a:lnTo>
                <a:lnTo>
                  <a:pt x="1149856" y="2283693"/>
                </a:lnTo>
                <a:lnTo>
                  <a:pt x="2090146" y="2283693"/>
                </a:lnTo>
                <a:lnTo>
                  <a:pt x="2618476" y="3248012"/>
                </a:lnTo>
                <a:lnTo>
                  <a:pt x="2916231" y="3248012"/>
                </a:lnTo>
                <a:lnTo>
                  <a:pt x="2387901" y="2283693"/>
                </a:lnTo>
                <a:lnTo>
                  <a:pt x="3240000" y="2283693"/>
                </a:lnTo>
                <a:lnTo>
                  <a:pt x="3240000" y="267469"/>
                </a:lnTo>
                <a:lnTo>
                  <a:pt x="1764016" y="267469"/>
                </a:lnTo>
                <a:lnTo>
                  <a:pt x="1764016" y="144016"/>
                </a:lnTo>
                <a:cubicBezTo>
                  <a:pt x="1764016" y="64478"/>
                  <a:pt x="1699538" y="0"/>
                  <a:pt x="1620000" y="0"/>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solidFill>
                <a:schemeClr val="bg1"/>
              </a:solidFill>
            </a:endParaRPr>
          </a:p>
        </p:txBody>
      </p:sp>
      <p:sp>
        <p:nvSpPr>
          <p:cNvPr id="45" name="Rectangle 9">
            <a:extLst>
              <a:ext uri="{FF2B5EF4-FFF2-40B4-BE49-F238E27FC236}">
                <a16:creationId xmlns:a16="http://schemas.microsoft.com/office/drawing/2014/main" id="{5445E1A5-907D-6479-9F97-839E164DC7C6}"/>
              </a:ext>
            </a:extLst>
          </p:cNvPr>
          <p:cNvSpPr/>
          <p:nvPr/>
        </p:nvSpPr>
        <p:spPr>
          <a:xfrm>
            <a:off x="4132157" y="5662458"/>
            <a:ext cx="439196" cy="408848"/>
          </a:xfrm>
          <a:custGeom>
            <a:avLst/>
            <a:gdLst/>
            <a:ahLst/>
            <a:cxnLst/>
            <a:rect l="l" t="t" r="r" b="b"/>
            <a:pathLst>
              <a:path w="3228210" h="3222968">
                <a:moveTo>
                  <a:pt x="1619999" y="642446"/>
                </a:moveTo>
                <a:lnTo>
                  <a:pt x="2664115" y="1686562"/>
                </a:lnTo>
                <a:lnTo>
                  <a:pt x="2664116" y="1686562"/>
                </a:lnTo>
                <a:lnTo>
                  <a:pt x="2664116" y="3222968"/>
                </a:lnTo>
                <a:lnTo>
                  <a:pt x="2015013" y="3222968"/>
                </a:lnTo>
                <a:lnTo>
                  <a:pt x="2015013" y="2511495"/>
                </a:lnTo>
                <a:cubicBezTo>
                  <a:pt x="2015013" y="2399422"/>
                  <a:pt x="1924159" y="2308568"/>
                  <a:pt x="1812086" y="2308568"/>
                </a:cubicBezTo>
                <a:lnTo>
                  <a:pt x="1427912" y="2308568"/>
                </a:lnTo>
                <a:cubicBezTo>
                  <a:pt x="1315839" y="2308568"/>
                  <a:pt x="1224985" y="2399422"/>
                  <a:pt x="1224985" y="2511495"/>
                </a:cubicBezTo>
                <a:lnTo>
                  <a:pt x="1224985" y="3222968"/>
                </a:lnTo>
                <a:lnTo>
                  <a:pt x="575882" y="3222968"/>
                </a:lnTo>
                <a:lnTo>
                  <a:pt x="575882" y="1686562"/>
                </a:lnTo>
                <a:lnTo>
                  <a:pt x="575884" y="1686562"/>
                </a:lnTo>
                <a:close/>
                <a:moveTo>
                  <a:pt x="509997" y="122689"/>
                </a:moveTo>
                <a:lnTo>
                  <a:pt x="942045" y="122689"/>
                </a:lnTo>
                <a:lnTo>
                  <a:pt x="942045" y="542556"/>
                </a:lnTo>
                <a:lnTo>
                  <a:pt x="509997" y="974604"/>
                </a:lnTo>
                <a:close/>
                <a:moveTo>
                  <a:pt x="1620001" y="7099"/>
                </a:moveTo>
                <a:lnTo>
                  <a:pt x="3228210" y="1686560"/>
                </a:lnTo>
                <a:lnTo>
                  <a:pt x="2900441" y="1686560"/>
                </a:lnTo>
                <a:lnTo>
                  <a:pt x="1620001" y="349390"/>
                </a:lnTo>
                <a:close/>
                <a:moveTo>
                  <a:pt x="1619999" y="0"/>
                </a:moveTo>
                <a:lnTo>
                  <a:pt x="1619999" y="342291"/>
                </a:lnTo>
                <a:lnTo>
                  <a:pt x="330172" y="1679462"/>
                </a:lnTo>
                <a:lnTo>
                  <a:pt x="0" y="1679462"/>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4" name="TextBox 3">
            <a:extLst>
              <a:ext uri="{FF2B5EF4-FFF2-40B4-BE49-F238E27FC236}">
                <a16:creationId xmlns:a16="http://schemas.microsoft.com/office/drawing/2014/main" id="{5AD94831-C3EF-C67F-9920-C0542D07919E}"/>
              </a:ext>
            </a:extLst>
          </p:cNvPr>
          <p:cNvSpPr txBox="1"/>
          <p:nvPr/>
        </p:nvSpPr>
        <p:spPr>
          <a:xfrm>
            <a:off x="850185" y="1062520"/>
            <a:ext cx="10348645" cy="646331"/>
          </a:xfrm>
          <a:prstGeom prst="rect">
            <a:avLst/>
          </a:prstGeom>
          <a:noFill/>
        </p:spPr>
        <p:txBody>
          <a:bodyPr wrap="square">
            <a:spAutoFit/>
          </a:bodyPr>
          <a:lstStyle/>
          <a:p>
            <a:pPr marL="285750" indent="-285750">
              <a:buFont typeface="Arial" panose="020B0604020202020204" pitchFamily="34" charset="0"/>
              <a:buChar char="•"/>
            </a:pPr>
            <a:r>
              <a:rPr lang="en-CA" dirty="0"/>
              <a:t>Macrotrends Lumber Prices - 50 Year Historical Chart</a:t>
            </a:r>
          </a:p>
          <a:p>
            <a:r>
              <a:rPr lang="en-CA" dirty="0"/>
              <a:t>https://www.macrotrends.net/2637/lumber-prices-historical-chart-data </a:t>
            </a:r>
          </a:p>
        </p:txBody>
      </p:sp>
      <p:pic>
        <p:nvPicPr>
          <p:cNvPr id="6" name="Picture 5" descr="A picture containing text, screenshot, line, font&#10;&#10;Description automatically generated">
            <a:extLst>
              <a:ext uri="{FF2B5EF4-FFF2-40B4-BE49-F238E27FC236}">
                <a16:creationId xmlns:a16="http://schemas.microsoft.com/office/drawing/2014/main" id="{627C5B47-50FF-7AD0-8349-948D60D86C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27" y="1984614"/>
            <a:ext cx="12192000" cy="4873386"/>
          </a:xfrm>
          <a:prstGeom prst="rect">
            <a:avLst/>
          </a:prstGeom>
        </p:spPr>
      </p:pic>
    </p:spTree>
    <p:extLst>
      <p:ext uri="{BB962C8B-B14F-4D97-AF65-F5344CB8AC3E}">
        <p14:creationId xmlns:p14="http://schemas.microsoft.com/office/powerpoint/2010/main" val="14175300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dirty="0">
                <a:latin typeface="Vijaya" panose="02020604020202020204" pitchFamily="18" charset="0"/>
                <a:cs typeface="Vijaya" panose="02020604020202020204" pitchFamily="18" charset="0"/>
              </a:rPr>
              <a:t>Independent Variables</a:t>
            </a:r>
          </a:p>
        </p:txBody>
      </p:sp>
      <p:sp>
        <p:nvSpPr>
          <p:cNvPr id="23" name="Rounded Rectangle 10">
            <a:extLst>
              <a:ext uri="{FF2B5EF4-FFF2-40B4-BE49-F238E27FC236}">
                <a16:creationId xmlns:a16="http://schemas.microsoft.com/office/drawing/2014/main" id="{373610AB-10CC-4D95-B7FC-AE70B18385ED}"/>
              </a:ext>
            </a:extLst>
          </p:cNvPr>
          <p:cNvSpPr/>
          <p:nvPr/>
        </p:nvSpPr>
        <p:spPr>
          <a:xfrm>
            <a:off x="1399020" y="5734954"/>
            <a:ext cx="254160" cy="336352"/>
          </a:xfrm>
          <a:custGeom>
            <a:avLst/>
            <a:gdLst/>
            <a:ahLst/>
            <a:cxnLst/>
            <a:rect l="l" t="t" r="r" b="b"/>
            <a:pathLst>
              <a:path w="2448272" h="3240000">
                <a:moveTo>
                  <a:pt x="1358676" y="2676152"/>
                </a:moveTo>
                <a:cubicBezTo>
                  <a:pt x="1327753" y="2676152"/>
                  <a:pt x="1302685" y="2701220"/>
                  <a:pt x="1302685" y="2732143"/>
                </a:cubicBezTo>
                <a:lnTo>
                  <a:pt x="1302685" y="2956101"/>
                </a:lnTo>
                <a:cubicBezTo>
                  <a:pt x="1302685" y="2987024"/>
                  <a:pt x="1327753" y="3012092"/>
                  <a:pt x="1358676" y="3012092"/>
                </a:cubicBezTo>
                <a:lnTo>
                  <a:pt x="1582634" y="3012092"/>
                </a:lnTo>
                <a:cubicBezTo>
                  <a:pt x="1613557" y="3012092"/>
                  <a:pt x="1638625" y="2987024"/>
                  <a:pt x="1638625" y="2956101"/>
                </a:cubicBezTo>
                <a:lnTo>
                  <a:pt x="1638625" y="2732143"/>
                </a:lnTo>
                <a:cubicBezTo>
                  <a:pt x="1638625" y="2701220"/>
                  <a:pt x="1613557" y="2676152"/>
                  <a:pt x="1582634" y="2676152"/>
                </a:cubicBezTo>
                <a:close/>
                <a:moveTo>
                  <a:pt x="837062" y="2676152"/>
                </a:moveTo>
                <a:cubicBezTo>
                  <a:pt x="806139" y="2676152"/>
                  <a:pt x="781071" y="2701220"/>
                  <a:pt x="781071" y="2732143"/>
                </a:cubicBezTo>
                <a:lnTo>
                  <a:pt x="781071" y="2956101"/>
                </a:lnTo>
                <a:cubicBezTo>
                  <a:pt x="781071" y="2987024"/>
                  <a:pt x="806139" y="3012092"/>
                  <a:pt x="837062" y="3012092"/>
                </a:cubicBezTo>
                <a:lnTo>
                  <a:pt x="1061020" y="3012092"/>
                </a:lnTo>
                <a:cubicBezTo>
                  <a:pt x="1091943" y="3012092"/>
                  <a:pt x="1117011" y="2987024"/>
                  <a:pt x="1117011" y="2956101"/>
                </a:cubicBezTo>
                <a:lnTo>
                  <a:pt x="1117011" y="2732143"/>
                </a:lnTo>
                <a:cubicBezTo>
                  <a:pt x="1117011" y="2701220"/>
                  <a:pt x="1091943" y="2676152"/>
                  <a:pt x="1061020" y="2676152"/>
                </a:cubicBezTo>
                <a:close/>
                <a:moveTo>
                  <a:pt x="315448" y="2676152"/>
                </a:moveTo>
                <a:cubicBezTo>
                  <a:pt x="284525" y="2676152"/>
                  <a:pt x="259457" y="2701220"/>
                  <a:pt x="259457" y="2732143"/>
                </a:cubicBezTo>
                <a:lnTo>
                  <a:pt x="259457" y="2956101"/>
                </a:lnTo>
                <a:cubicBezTo>
                  <a:pt x="259457" y="2987024"/>
                  <a:pt x="284525" y="3012092"/>
                  <a:pt x="315448" y="3012092"/>
                </a:cubicBezTo>
                <a:lnTo>
                  <a:pt x="539406" y="3012092"/>
                </a:lnTo>
                <a:cubicBezTo>
                  <a:pt x="570329" y="3012092"/>
                  <a:pt x="595397" y="2987024"/>
                  <a:pt x="595397" y="2956101"/>
                </a:cubicBezTo>
                <a:lnTo>
                  <a:pt x="595397" y="2732143"/>
                </a:lnTo>
                <a:cubicBezTo>
                  <a:pt x="595397" y="2701220"/>
                  <a:pt x="570329" y="2676152"/>
                  <a:pt x="539406" y="2676152"/>
                </a:cubicBezTo>
                <a:close/>
                <a:moveTo>
                  <a:pt x="1880291" y="2179832"/>
                </a:moveTo>
                <a:cubicBezTo>
                  <a:pt x="1849368" y="2179832"/>
                  <a:pt x="1824300" y="2204900"/>
                  <a:pt x="1824300" y="2235823"/>
                </a:cubicBezTo>
                <a:lnTo>
                  <a:pt x="1824300" y="2956101"/>
                </a:lnTo>
                <a:cubicBezTo>
                  <a:pt x="1824300" y="2987024"/>
                  <a:pt x="1849368" y="3012092"/>
                  <a:pt x="1880291" y="3012092"/>
                </a:cubicBezTo>
                <a:lnTo>
                  <a:pt x="2104249" y="3012092"/>
                </a:lnTo>
                <a:cubicBezTo>
                  <a:pt x="2135172" y="3012092"/>
                  <a:pt x="2160240" y="2987024"/>
                  <a:pt x="2160240" y="2956101"/>
                </a:cubicBezTo>
                <a:lnTo>
                  <a:pt x="2160240" y="2235823"/>
                </a:lnTo>
                <a:cubicBezTo>
                  <a:pt x="2160240" y="2204900"/>
                  <a:pt x="2135172" y="2179832"/>
                  <a:pt x="2104249" y="2179832"/>
                </a:cubicBezTo>
                <a:close/>
                <a:moveTo>
                  <a:pt x="1358676" y="2179832"/>
                </a:moveTo>
                <a:cubicBezTo>
                  <a:pt x="1327753" y="2179832"/>
                  <a:pt x="1302685" y="2204900"/>
                  <a:pt x="1302685" y="2235823"/>
                </a:cubicBezTo>
                <a:lnTo>
                  <a:pt x="1302685" y="2459781"/>
                </a:lnTo>
                <a:cubicBezTo>
                  <a:pt x="1302685" y="2490704"/>
                  <a:pt x="1327753" y="2515772"/>
                  <a:pt x="1358676" y="2515772"/>
                </a:cubicBezTo>
                <a:lnTo>
                  <a:pt x="1582634" y="2515772"/>
                </a:lnTo>
                <a:cubicBezTo>
                  <a:pt x="1613557" y="2515772"/>
                  <a:pt x="1638625" y="2490704"/>
                  <a:pt x="1638625" y="2459781"/>
                </a:cubicBezTo>
                <a:lnTo>
                  <a:pt x="1638625" y="2235823"/>
                </a:lnTo>
                <a:cubicBezTo>
                  <a:pt x="1638625" y="2204900"/>
                  <a:pt x="1613557" y="2179832"/>
                  <a:pt x="1582634" y="2179832"/>
                </a:cubicBezTo>
                <a:close/>
                <a:moveTo>
                  <a:pt x="837062" y="2179832"/>
                </a:moveTo>
                <a:cubicBezTo>
                  <a:pt x="806139" y="2179832"/>
                  <a:pt x="781071" y="2204900"/>
                  <a:pt x="781071" y="2235823"/>
                </a:cubicBezTo>
                <a:lnTo>
                  <a:pt x="781071" y="2459781"/>
                </a:lnTo>
                <a:cubicBezTo>
                  <a:pt x="781071" y="2490704"/>
                  <a:pt x="806139" y="2515772"/>
                  <a:pt x="837062" y="2515772"/>
                </a:cubicBezTo>
                <a:lnTo>
                  <a:pt x="1061020" y="2515772"/>
                </a:lnTo>
                <a:cubicBezTo>
                  <a:pt x="1091943" y="2515772"/>
                  <a:pt x="1117011" y="2490704"/>
                  <a:pt x="1117011" y="2459781"/>
                </a:cubicBezTo>
                <a:lnTo>
                  <a:pt x="1117011" y="2235823"/>
                </a:lnTo>
                <a:cubicBezTo>
                  <a:pt x="1117011" y="2204900"/>
                  <a:pt x="1091943" y="2179832"/>
                  <a:pt x="1061020" y="2179832"/>
                </a:cubicBezTo>
                <a:close/>
                <a:moveTo>
                  <a:pt x="315448" y="2179832"/>
                </a:moveTo>
                <a:cubicBezTo>
                  <a:pt x="284525" y="2179832"/>
                  <a:pt x="259457" y="2204900"/>
                  <a:pt x="259457" y="2235823"/>
                </a:cubicBezTo>
                <a:lnTo>
                  <a:pt x="259457" y="2459781"/>
                </a:lnTo>
                <a:cubicBezTo>
                  <a:pt x="259457" y="2490704"/>
                  <a:pt x="284525" y="2515772"/>
                  <a:pt x="315448" y="2515772"/>
                </a:cubicBezTo>
                <a:lnTo>
                  <a:pt x="539406" y="2515772"/>
                </a:lnTo>
                <a:cubicBezTo>
                  <a:pt x="570329" y="2515772"/>
                  <a:pt x="595397" y="2490704"/>
                  <a:pt x="595397" y="2459781"/>
                </a:cubicBezTo>
                <a:lnTo>
                  <a:pt x="595397" y="2235823"/>
                </a:lnTo>
                <a:cubicBezTo>
                  <a:pt x="595397" y="2204900"/>
                  <a:pt x="570329" y="2179832"/>
                  <a:pt x="539406" y="2179832"/>
                </a:cubicBezTo>
                <a:close/>
                <a:moveTo>
                  <a:pt x="1880291" y="1683512"/>
                </a:moveTo>
                <a:cubicBezTo>
                  <a:pt x="1849368" y="1683512"/>
                  <a:pt x="1824300" y="1708580"/>
                  <a:pt x="1824300" y="1739503"/>
                </a:cubicBezTo>
                <a:lnTo>
                  <a:pt x="1824300" y="1963461"/>
                </a:lnTo>
                <a:cubicBezTo>
                  <a:pt x="1824300" y="1994384"/>
                  <a:pt x="1849368" y="2019452"/>
                  <a:pt x="1880291" y="2019452"/>
                </a:cubicBezTo>
                <a:lnTo>
                  <a:pt x="2104249" y="2019452"/>
                </a:lnTo>
                <a:cubicBezTo>
                  <a:pt x="2135172" y="2019452"/>
                  <a:pt x="2160240" y="1994384"/>
                  <a:pt x="2160240" y="1963461"/>
                </a:cubicBezTo>
                <a:lnTo>
                  <a:pt x="2160240" y="1739503"/>
                </a:lnTo>
                <a:cubicBezTo>
                  <a:pt x="2160240" y="1708580"/>
                  <a:pt x="2135172" y="1683512"/>
                  <a:pt x="2104249" y="1683512"/>
                </a:cubicBezTo>
                <a:close/>
                <a:moveTo>
                  <a:pt x="1358676" y="1683512"/>
                </a:moveTo>
                <a:cubicBezTo>
                  <a:pt x="1327753" y="1683512"/>
                  <a:pt x="1302685" y="1708580"/>
                  <a:pt x="1302685" y="1739503"/>
                </a:cubicBezTo>
                <a:lnTo>
                  <a:pt x="1302685" y="1963461"/>
                </a:lnTo>
                <a:cubicBezTo>
                  <a:pt x="1302685" y="1994384"/>
                  <a:pt x="1327753" y="2019452"/>
                  <a:pt x="1358676" y="2019452"/>
                </a:cubicBezTo>
                <a:lnTo>
                  <a:pt x="1582634" y="2019452"/>
                </a:lnTo>
                <a:cubicBezTo>
                  <a:pt x="1613557" y="2019452"/>
                  <a:pt x="1638625" y="1994384"/>
                  <a:pt x="1638625" y="1963461"/>
                </a:cubicBezTo>
                <a:lnTo>
                  <a:pt x="1638625" y="1739503"/>
                </a:lnTo>
                <a:cubicBezTo>
                  <a:pt x="1638625" y="1708580"/>
                  <a:pt x="1613557" y="1683512"/>
                  <a:pt x="1582634" y="1683512"/>
                </a:cubicBezTo>
                <a:close/>
                <a:moveTo>
                  <a:pt x="837062" y="1683512"/>
                </a:moveTo>
                <a:cubicBezTo>
                  <a:pt x="806139" y="1683512"/>
                  <a:pt x="781071" y="1708580"/>
                  <a:pt x="781071" y="1739503"/>
                </a:cubicBezTo>
                <a:lnTo>
                  <a:pt x="781071" y="1963461"/>
                </a:lnTo>
                <a:cubicBezTo>
                  <a:pt x="781071" y="1994384"/>
                  <a:pt x="806139" y="2019452"/>
                  <a:pt x="837062" y="2019452"/>
                </a:cubicBezTo>
                <a:lnTo>
                  <a:pt x="1061020" y="2019452"/>
                </a:lnTo>
                <a:cubicBezTo>
                  <a:pt x="1091943" y="2019452"/>
                  <a:pt x="1117011" y="1994384"/>
                  <a:pt x="1117011" y="1963461"/>
                </a:cubicBezTo>
                <a:lnTo>
                  <a:pt x="1117011" y="1739503"/>
                </a:lnTo>
                <a:cubicBezTo>
                  <a:pt x="1117011" y="1708580"/>
                  <a:pt x="1091943" y="1683512"/>
                  <a:pt x="1061020" y="1683512"/>
                </a:cubicBezTo>
                <a:close/>
                <a:moveTo>
                  <a:pt x="315448" y="1683512"/>
                </a:moveTo>
                <a:cubicBezTo>
                  <a:pt x="284525" y="1683512"/>
                  <a:pt x="259457" y="1708580"/>
                  <a:pt x="259457" y="1739503"/>
                </a:cubicBezTo>
                <a:lnTo>
                  <a:pt x="259457" y="1963461"/>
                </a:lnTo>
                <a:cubicBezTo>
                  <a:pt x="259457" y="1994384"/>
                  <a:pt x="284525" y="2019452"/>
                  <a:pt x="315448" y="2019452"/>
                </a:cubicBezTo>
                <a:lnTo>
                  <a:pt x="539406" y="2019452"/>
                </a:lnTo>
                <a:cubicBezTo>
                  <a:pt x="570329" y="2019452"/>
                  <a:pt x="595397" y="1994384"/>
                  <a:pt x="595397" y="1963461"/>
                </a:cubicBezTo>
                <a:lnTo>
                  <a:pt x="595397" y="1739503"/>
                </a:lnTo>
                <a:cubicBezTo>
                  <a:pt x="595397" y="1708580"/>
                  <a:pt x="570329" y="1683512"/>
                  <a:pt x="539406" y="1683512"/>
                </a:cubicBezTo>
                <a:close/>
                <a:moveTo>
                  <a:pt x="1880291" y="1187192"/>
                </a:moveTo>
                <a:cubicBezTo>
                  <a:pt x="1849368" y="1187192"/>
                  <a:pt x="1824300" y="1212260"/>
                  <a:pt x="1824300" y="1243183"/>
                </a:cubicBezTo>
                <a:lnTo>
                  <a:pt x="1824300" y="1467141"/>
                </a:lnTo>
                <a:cubicBezTo>
                  <a:pt x="1824300" y="1498064"/>
                  <a:pt x="1849368" y="1523132"/>
                  <a:pt x="1880291" y="1523132"/>
                </a:cubicBezTo>
                <a:lnTo>
                  <a:pt x="2104249" y="1523132"/>
                </a:lnTo>
                <a:cubicBezTo>
                  <a:pt x="2135172" y="1523132"/>
                  <a:pt x="2160240" y="1498064"/>
                  <a:pt x="2160240" y="1467141"/>
                </a:cubicBezTo>
                <a:lnTo>
                  <a:pt x="2160240" y="1243183"/>
                </a:lnTo>
                <a:cubicBezTo>
                  <a:pt x="2160240" y="1212260"/>
                  <a:pt x="2135172" y="1187192"/>
                  <a:pt x="2104249" y="1187192"/>
                </a:cubicBezTo>
                <a:close/>
                <a:moveTo>
                  <a:pt x="1358676" y="1187192"/>
                </a:moveTo>
                <a:cubicBezTo>
                  <a:pt x="1327753" y="1187192"/>
                  <a:pt x="1302685" y="1212260"/>
                  <a:pt x="1302685" y="1243183"/>
                </a:cubicBezTo>
                <a:lnTo>
                  <a:pt x="1302685" y="1467141"/>
                </a:lnTo>
                <a:cubicBezTo>
                  <a:pt x="1302685" y="1498064"/>
                  <a:pt x="1327753" y="1523132"/>
                  <a:pt x="1358676" y="1523132"/>
                </a:cubicBezTo>
                <a:lnTo>
                  <a:pt x="1582634" y="1523132"/>
                </a:lnTo>
                <a:cubicBezTo>
                  <a:pt x="1613557" y="1523132"/>
                  <a:pt x="1638625" y="1498064"/>
                  <a:pt x="1638625" y="1467141"/>
                </a:cubicBezTo>
                <a:lnTo>
                  <a:pt x="1638625" y="1243183"/>
                </a:lnTo>
                <a:cubicBezTo>
                  <a:pt x="1638625" y="1212260"/>
                  <a:pt x="1613557" y="1187192"/>
                  <a:pt x="1582634" y="1187192"/>
                </a:cubicBezTo>
                <a:close/>
                <a:moveTo>
                  <a:pt x="837062" y="1187192"/>
                </a:moveTo>
                <a:cubicBezTo>
                  <a:pt x="806139" y="1187192"/>
                  <a:pt x="781071" y="1212260"/>
                  <a:pt x="781071" y="1243183"/>
                </a:cubicBezTo>
                <a:lnTo>
                  <a:pt x="781071" y="1467141"/>
                </a:lnTo>
                <a:cubicBezTo>
                  <a:pt x="781071" y="1498064"/>
                  <a:pt x="806139" y="1523132"/>
                  <a:pt x="837062" y="1523132"/>
                </a:cubicBezTo>
                <a:lnTo>
                  <a:pt x="1061020" y="1523132"/>
                </a:lnTo>
                <a:cubicBezTo>
                  <a:pt x="1091943" y="1523132"/>
                  <a:pt x="1117011" y="1498064"/>
                  <a:pt x="1117011" y="1467141"/>
                </a:cubicBezTo>
                <a:lnTo>
                  <a:pt x="1117011" y="1243183"/>
                </a:lnTo>
                <a:cubicBezTo>
                  <a:pt x="1117011" y="1212260"/>
                  <a:pt x="1091943" y="1187192"/>
                  <a:pt x="1061020" y="1187192"/>
                </a:cubicBezTo>
                <a:close/>
                <a:moveTo>
                  <a:pt x="315448" y="1187192"/>
                </a:moveTo>
                <a:cubicBezTo>
                  <a:pt x="284525" y="1187192"/>
                  <a:pt x="259457" y="1212260"/>
                  <a:pt x="259457" y="1243183"/>
                </a:cubicBezTo>
                <a:lnTo>
                  <a:pt x="259457" y="1467141"/>
                </a:lnTo>
                <a:cubicBezTo>
                  <a:pt x="259457" y="1498064"/>
                  <a:pt x="284525" y="1523132"/>
                  <a:pt x="315448" y="1523132"/>
                </a:cubicBezTo>
                <a:lnTo>
                  <a:pt x="539406" y="1523132"/>
                </a:lnTo>
                <a:cubicBezTo>
                  <a:pt x="570329" y="1523132"/>
                  <a:pt x="595397" y="1498064"/>
                  <a:pt x="595397" y="1467141"/>
                </a:cubicBezTo>
                <a:lnTo>
                  <a:pt x="595397" y="1243183"/>
                </a:lnTo>
                <a:cubicBezTo>
                  <a:pt x="595397" y="1212260"/>
                  <a:pt x="570329" y="1187192"/>
                  <a:pt x="539406" y="1187192"/>
                </a:cubicBezTo>
                <a:close/>
                <a:moveTo>
                  <a:pt x="348041" y="163575"/>
                </a:moveTo>
                <a:cubicBezTo>
                  <a:pt x="275130" y="163575"/>
                  <a:pt x="216024" y="222681"/>
                  <a:pt x="216024" y="295592"/>
                </a:cubicBezTo>
                <a:lnTo>
                  <a:pt x="216024" y="823646"/>
                </a:lnTo>
                <a:cubicBezTo>
                  <a:pt x="216024" y="896557"/>
                  <a:pt x="275130" y="955663"/>
                  <a:pt x="348041" y="955663"/>
                </a:cubicBezTo>
                <a:lnTo>
                  <a:pt x="2100231" y="955663"/>
                </a:lnTo>
                <a:cubicBezTo>
                  <a:pt x="2173142" y="955663"/>
                  <a:pt x="2232248" y="896557"/>
                  <a:pt x="2232248" y="823646"/>
                </a:cubicBezTo>
                <a:lnTo>
                  <a:pt x="2232248" y="295592"/>
                </a:lnTo>
                <a:cubicBezTo>
                  <a:pt x="2232248" y="222681"/>
                  <a:pt x="2173142" y="163575"/>
                  <a:pt x="2100231" y="163575"/>
                </a:cubicBezTo>
                <a:close/>
                <a:moveTo>
                  <a:pt x="265172" y="0"/>
                </a:moveTo>
                <a:lnTo>
                  <a:pt x="2183100" y="0"/>
                </a:lnTo>
                <a:cubicBezTo>
                  <a:pt x="2329550" y="0"/>
                  <a:pt x="2448272" y="118722"/>
                  <a:pt x="2448272" y="265172"/>
                </a:cubicBezTo>
                <a:lnTo>
                  <a:pt x="2448272" y="2974828"/>
                </a:lnTo>
                <a:cubicBezTo>
                  <a:pt x="2448272" y="3121278"/>
                  <a:pt x="2329550" y="3240000"/>
                  <a:pt x="2183100" y="3240000"/>
                </a:cubicBezTo>
                <a:lnTo>
                  <a:pt x="265172" y="3240000"/>
                </a:lnTo>
                <a:cubicBezTo>
                  <a:pt x="118722" y="3240000"/>
                  <a:pt x="0" y="3121278"/>
                  <a:pt x="0" y="2974828"/>
                </a:cubicBezTo>
                <a:lnTo>
                  <a:pt x="0" y="265172"/>
                </a:lnTo>
                <a:cubicBezTo>
                  <a:pt x="0" y="118722"/>
                  <a:pt x="118722" y="0"/>
                  <a:pt x="26517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24" name="Rectangle 16">
            <a:extLst>
              <a:ext uri="{FF2B5EF4-FFF2-40B4-BE49-F238E27FC236}">
                <a16:creationId xmlns:a16="http://schemas.microsoft.com/office/drawing/2014/main" id="{F1B1338F-0CC6-4275-A7E6-2CC620E14971}"/>
              </a:ext>
            </a:extLst>
          </p:cNvPr>
          <p:cNvSpPr/>
          <p:nvPr/>
        </p:nvSpPr>
        <p:spPr>
          <a:xfrm rot="2700000">
            <a:off x="2356852" y="5664758"/>
            <a:ext cx="265920" cy="476745"/>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44" name="Parallelogram 30">
            <a:extLst>
              <a:ext uri="{FF2B5EF4-FFF2-40B4-BE49-F238E27FC236}">
                <a16:creationId xmlns:a16="http://schemas.microsoft.com/office/drawing/2014/main" id="{75BC34E8-96E4-387A-0FBD-BCF40B720132}"/>
              </a:ext>
            </a:extLst>
          </p:cNvPr>
          <p:cNvSpPr/>
          <p:nvPr/>
        </p:nvSpPr>
        <p:spPr>
          <a:xfrm flipH="1">
            <a:off x="3190768" y="5674659"/>
            <a:ext cx="382777" cy="469143"/>
          </a:xfrm>
          <a:custGeom>
            <a:avLst/>
            <a:gdLst/>
            <a:ahLst/>
            <a:cxnLst/>
            <a:rect l="l" t="t" r="r" b="b"/>
            <a:pathLst>
              <a:path w="3240000" h="3248012">
                <a:moveTo>
                  <a:pt x="712553" y="858820"/>
                </a:moveTo>
                <a:cubicBezTo>
                  <a:pt x="727950" y="858820"/>
                  <a:pt x="743348" y="864694"/>
                  <a:pt x="755096" y="876443"/>
                </a:cubicBezTo>
                <a:lnTo>
                  <a:pt x="1193671" y="1315016"/>
                </a:lnTo>
                <a:lnTo>
                  <a:pt x="1509169" y="999517"/>
                </a:lnTo>
                <a:cubicBezTo>
                  <a:pt x="1509517" y="999169"/>
                  <a:pt x="1509868" y="998827"/>
                  <a:pt x="1510414" y="998691"/>
                </a:cubicBezTo>
                <a:lnTo>
                  <a:pt x="1518932" y="988592"/>
                </a:lnTo>
                <a:cubicBezTo>
                  <a:pt x="1531945" y="978263"/>
                  <a:pt x="1547912" y="974188"/>
                  <a:pt x="1563209" y="975946"/>
                </a:cubicBezTo>
                <a:cubicBezTo>
                  <a:pt x="1578505" y="977705"/>
                  <a:pt x="1593131" y="985299"/>
                  <a:pt x="1603459" y="998313"/>
                </a:cubicBezTo>
                <a:lnTo>
                  <a:pt x="1892346" y="1362277"/>
                </a:lnTo>
                <a:lnTo>
                  <a:pt x="2149759" y="1177067"/>
                </a:lnTo>
                <a:lnTo>
                  <a:pt x="2151621" y="1174867"/>
                </a:lnTo>
                <a:cubicBezTo>
                  <a:pt x="2159033" y="1169006"/>
                  <a:pt x="2167397" y="1165168"/>
                  <a:pt x="2176160" y="1163802"/>
                </a:cubicBezTo>
                <a:cubicBezTo>
                  <a:pt x="2177188" y="1163485"/>
                  <a:pt x="2178237" y="1163269"/>
                  <a:pt x="2179375" y="1163558"/>
                </a:cubicBezTo>
                <a:cubicBezTo>
                  <a:pt x="2184768" y="1161771"/>
                  <a:pt x="2190389" y="1161654"/>
                  <a:pt x="2195921" y="1162300"/>
                </a:cubicBezTo>
                <a:cubicBezTo>
                  <a:pt x="2196662" y="1162386"/>
                  <a:pt x="2197402" y="1162487"/>
                  <a:pt x="2198081" y="1162987"/>
                </a:cubicBezTo>
                <a:cubicBezTo>
                  <a:pt x="2202197" y="1163290"/>
                  <a:pt x="2206218" y="1164270"/>
                  <a:pt x="2209739" y="1166702"/>
                </a:cubicBezTo>
                <a:cubicBezTo>
                  <a:pt x="2213116" y="1166857"/>
                  <a:pt x="2216051" y="1168231"/>
                  <a:pt x="2218766" y="1170038"/>
                </a:cubicBezTo>
                <a:cubicBezTo>
                  <a:pt x="2225342" y="1173160"/>
                  <a:pt x="2231151" y="1177875"/>
                  <a:pt x="2235489" y="1184194"/>
                </a:cubicBezTo>
                <a:lnTo>
                  <a:pt x="2236132" y="1184737"/>
                </a:lnTo>
                <a:lnTo>
                  <a:pt x="2236287" y="1184934"/>
                </a:lnTo>
                <a:lnTo>
                  <a:pt x="2238712" y="1187183"/>
                </a:lnTo>
                <a:cubicBezTo>
                  <a:pt x="2239115" y="1187744"/>
                  <a:pt x="2239507" y="1188310"/>
                  <a:pt x="2239574" y="1189090"/>
                </a:cubicBezTo>
                <a:lnTo>
                  <a:pt x="2540580" y="1569705"/>
                </a:lnTo>
                <a:cubicBezTo>
                  <a:pt x="2561191" y="1595768"/>
                  <a:pt x="2556772" y="1633604"/>
                  <a:pt x="2530710" y="1654215"/>
                </a:cubicBezTo>
                <a:cubicBezTo>
                  <a:pt x="2504647" y="1674827"/>
                  <a:pt x="2466811" y="1670408"/>
                  <a:pt x="2446199" y="1644345"/>
                </a:cubicBezTo>
                <a:lnTo>
                  <a:pt x="2177884" y="1305067"/>
                </a:lnTo>
                <a:lnTo>
                  <a:pt x="1934804" y="1479967"/>
                </a:lnTo>
                <a:cubicBezTo>
                  <a:pt x="1927367" y="1485317"/>
                  <a:pt x="1919123" y="1488726"/>
                  <a:pt x="1910598" y="1489881"/>
                </a:cubicBezTo>
                <a:cubicBezTo>
                  <a:pt x="1885257" y="1507791"/>
                  <a:pt x="1850121" y="1502627"/>
                  <a:pt x="1830495" y="1477903"/>
                </a:cubicBezTo>
                <a:lnTo>
                  <a:pt x="1551924" y="1126933"/>
                </a:lnTo>
                <a:lnTo>
                  <a:pt x="1239041" y="1439816"/>
                </a:lnTo>
                <a:cubicBezTo>
                  <a:pt x="1226569" y="1452288"/>
                  <a:pt x="1209983" y="1458139"/>
                  <a:pt x="1193674" y="1456888"/>
                </a:cubicBezTo>
                <a:cubicBezTo>
                  <a:pt x="1177363" y="1458142"/>
                  <a:pt x="1160774" y="1452290"/>
                  <a:pt x="1148301" y="1439816"/>
                </a:cubicBezTo>
                <a:lnTo>
                  <a:pt x="670011" y="961527"/>
                </a:lnTo>
                <a:cubicBezTo>
                  <a:pt x="646515" y="938031"/>
                  <a:pt x="646515" y="899938"/>
                  <a:pt x="670011" y="876442"/>
                </a:cubicBezTo>
                <a:cubicBezTo>
                  <a:pt x="681760" y="864694"/>
                  <a:pt x="697157" y="858820"/>
                  <a:pt x="712553" y="858820"/>
                </a:cubicBezTo>
                <a:close/>
                <a:moveTo>
                  <a:pt x="2790000" y="699581"/>
                </a:moveTo>
                <a:lnTo>
                  <a:pt x="450000" y="699581"/>
                </a:lnTo>
                <a:lnTo>
                  <a:pt x="450000" y="1851581"/>
                </a:lnTo>
                <a:lnTo>
                  <a:pt x="2790000" y="1851581"/>
                </a:lnTo>
                <a:close/>
                <a:moveTo>
                  <a:pt x="2987972" y="519497"/>
                </a:moveTo>
                <a:lnTo>
                  <a:pt x="2987972" y="2031665"/>
                </a:lnTo>
                <a:lnTo>
                  <a:pt x="252028" y="2031665"/>
                </a:lnTo>
                <a:lnTo>
                  <a:pt x="252028" y="519497"/>
                </a:lnTo>
                <a:close/>
                <a:moveTo>
                  <a:pt x="1620000" y="0"/>
                </a:moveTo>
                <a:cubicBezTo>
                  <a:pt x="1540462" y="0"/>
                  <a:pt x="1475984" y="64478"/>
                  <a:pt x="1475984" y="144016"/>
                </a:cubicBezTo>
                <a:lnTo>
                  <a:pt x="1475984" y="267469"/>
                </a:lnTo>
                <a:lnTo>
                  <a:pt x="0" y="267469"/>
                </a:lnTo>
                <a:lnTo>
                  <a:pt x="0" y="2283693"/>
                </a:lnTo>
                <a:lnTo>
                  <a:pt x="852101" y="2283693"/>
                </a:lnTo>
                <a:lnTo>
                  <a:pt x="323771" y="3248012"/>
                </a:lnTo>
                <a:lnTo>
                  <a:pt x="621526" y="3248012"/>
                </a:lnTo>
                <a:lnTo>
                  <a:pt x="1149856" y="2283693"/>
                </a:lnTo>
                <a:lnTo>
                  <a:pt x="2090146" y="2283693"/>
                </a:lnTo>
                <a:lnTo>
                  <a:pt x="2618476" y="3248012"/>
                </a:lnTo>
                <a:lnTo>
                  <a:pt x="2916231" y="3248012"/>
                </a:lnTo>
                <a:lnTo>
                  <a:pt x="2387901" y="2283693"/>
                </a:lnTo>
                <a:lnTo>
                  <a:pt x="3240000" y="2283693"/>
                </a:lnTo>
                <a:lnTo>
                  <a:pt x="3240000" y="267469"/>
                </a:lnTo>
                <a:lnTo>
                  <a:pt x="1764016" y="267469"/>
                </a:lnTo>
                <a:lnTo>
                  <a:pt x="1764016" y="144016"/>
                </a:lnTo>
                <a:cubicBezTo>
                  <a:pt x="1764016" y="64478"/>
                  <a:pt x="1699538" y="0"/>
                  <a:pt x="1620000" y="0"/>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solidFill>
                <a:schemeClr val="bg1"/>
              </a:solidFill>
            </a:endParaRPr>
          </a:p>
        </p:txBody>
      </p:sp>
      <p:sp>
        <p:nvSpPr>
          <p:cNvPr id="45" name="Rectangle 9">
            <a:extLst>
              <a:ext uri="{FF2B5EF4-FFF2-40B4-BE49-F238E27FC236}">
                <a16:creationId xmlns:a16="http://schemas.microsoft.com/office/drawing/2014/main" id="{5445E1A5-907D-6479-9F97-839E164DC7C6}"/>
              </a:ext>
            </a:extLst>
          </p:cNvPr>
          <p:cNvSpPr/>
          <p:nvPr/>
        </p:nvSpPr>
        <p:spPr>
          <a:xfrm>
            <a:off x="4132157" y="5662458"/>
            <a:ext cx="439196" cy="408848"/>
          </a:xfrm>
          <a:custGeom>
            <a:avLst/>
            <a:gdLst/>
            <a:ahLst/>
            <a:cxnLst/>
            <a:rect l="l" t="t" r="r" b="b"/>
            <a:pathLst>
              <a:path w="3228210" h="3222968">
                <a:moveTo>
                  <a:pt x="1619999" y="642446"/>
                </a:moveTo>
                <a:lnTo>
                  <a:pt x="2664115" y="1686562"/>
                </a:lnTo>
                <a:lnTo>
                  <a:pt x="2664116" y="1686562"/>
                </a:lnTo>
                <a:lnTo>
                  <a:pt x="2664116" y="3222968"/>
                </a:lnTo>
                <a:lnTo>
                  <a:pt x="2015013" y="3222968"/>
                </a:lnTo>
                <a:lnTo>
                  <a:pt x="2015013" y="2511495"/>
                </a:lnTo>
                <a:cubicBezTo>
                  <a:pt x="2015013" y="2399422"/>
                  <a:pt x="1924159" y="2308568"/>
                  <a:pt x="1812086" y="2308568"/>
                </a:cubicBezTo>
                <a:lnTo>
                  <a:pt x="1427912" y="2308568"/>
                </a:lnTo>
                <a:cubicBezTo>
                  <a:pt x="1315839" y="2308568"/>
                  <a:pt x="1224985" y="2399422"/>
                  <a:pt x="1224985" y="2511495"/>
                </a:cubicBezTo>
                <a:lnTo>
                  <a:pt x="1224985" y="3222968"/>
                </a:lnTo>
                <a:lnTo>
                  <a:pt x="575882" y="3222968"/>
                </a:lnTo>
                <a:lnTo>
                  <a:pt x="575882" y="1686562"/>
                </a:lnTo>
                <a:lnTo>
                  <a:pt x="575884" y="1686562"/>
                </a:lnTo>
                <a:close/>
                <a:moveTo>
                  <a:pt x="509997" y="122689"/>
                </a:moveTo>
                <a:lnTo>
                  <a:pt x="942045" y="122689"/>
                </a:lnTo>
                <a:lnTo>
                  <a:pt x="942045" y="542556"/>
                </a:lnTo>
                <a:lnTo>
                  <a:pt x="509997" y="974604"/>
                </a:lnTo>
                <a:close/>
                <a:moveTo>
                  <a:pt x="1620001" y="7099"/>
                </a:moveTo>
                <a:lnTo>
                  <a:pt x="3228210" y="1686560"/>
                </a:lnTo>
                <a:lnTo>
                  <a:pt x="2900441" y="1686560"/>
                </a:lnTo>
                <a:lnTo>
                  <a:pt x="1620001" y="349390"/>
                </a:lnTo>
                <a:close/>
                <a:moveTo>
                  <a:pt x="1619999" y="0"/>
                </a:moveTo>
                <a:lnTo>
                  <a:pt x="1619999" y="342291"/>
                </a:lnTo>
                <a:lnTo>
                  <a:pt x="330172" y="1679462"/>
                </a:lnTo>
                <a:lnTo>
                  <a:pt x="0" y="1679462"/>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8" name="TextBox 7">
            <a:extLst>
              <a:ext uri="{FF2B5EF4-FFF2-40B4-BE49-F238E27FC236}">
                <a16:creationId xmlns:a16="http://schemas.microsoft.com/office/drawing/2014/main" id="{8B86BE7E-007E-5DCB-883E-A6A5F306C40D}"/>
              </a:ext>
            </a:extLst>
          </p:cNvPr>
          <p:cNvSpPr txBox="1"/>
          <p:nvPr/>
        </p:nvSpPr>
        <p:spPr>
          <a:xfrm>
            <a:off x="885312" y="1041562"/>
            <a:ext cx="6097712" cy="646331"/>
          </a:xfrm>
          <a:prstGeom prst="rect">
            <a:avLst/>
          </a:prstGeom>
          <a:noFill/>
        </p:spPr>
        <p:txBody>
          <a:bodyPr wrap="square">
            <a:spAutoFit/>
          </a:bodyPr>
          <a:lstStyle/>
          <a:p>
            <a:pPr marL="285750" indent="-285750">
              <a:buFont typeface="Arial" panose="020B0604020202020204" pitchFamily="34" charset="0"/>
              <a:buChar char="•"/>
            </a:pPr>
            <a:r>
              <a:rPr lang="en-CA" dirty="0"/>
              <a:t>iShares Global Timber &amp; Forestry ETF (WOOD-Q)</a:t>
            </a:r>
          </a:p>
          <a:p>
            <a:r>
              <a:rPr lang="en-CA" dirty="0"/>
              <a:t>https://finance.yahoo.com/quote/WOOD/history?p=WOOD</a:t>
            </a:r>
          </a:p>
        </p:txBody>
      </p:sp>
      <p:pic>
        <p:nvPicPr>
          <p:cNvPr id="10" name="Picture 9" descr="A picture containing text, line, screenshot, diagram&#10;&#10;Description automatically generated">
            <a:extLst>
              <a:ext uri="{FF2B5EF4-FFF2-40B4-BE49-F238E27FC236}">
                <a16:creationId xmlns:a16="http://schemas.microsoft.com/office/drawing/2014/main" id="{1D258575-6582-5E4A-99B6-F6C50DA95B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84614"/>
            <a:ext cx="12192000" cy="4873386"/>
          </a:xfrm>
          <a:prstGeom prst="rect">
            <a:avLst/>
          </a:prstGeom>
        </p:spPr>
      </p:pic>
    </p:spTree>
    <p:extLst>
      <p:ext uri="{BB962C8B-B14F-4D97-AF65-F5344CB8AC3E}">
        <p14:creationId xmlns:p14="http://schemas.microsoft.com/office/powerpoint/2010/main" val="24934907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dirty="0">
                <a:latin typeface="Vijaya" panose="02020604020202020204" pitchFamily="18" charset="0"/>
                <a:cs typeface="Vijaya" panose="02020604020202020204" pitchFamily="18" charset="0"/>
              </a:rPr>
              <a:t>Independent Variables</a:t>
            </a:r>
          </a:p>
        </p:txBody>
      </p:sp>
      <p:sp>
        <p:nvSpPr>
          <p:cNvPr id="23" name="Rounded Rectangle 10">
            <a:extLst>
              <a:ext uri="{FF2B5EF4-FFF2-40B4-BE49-F238E27FC236}">
                <a16:creationId xmlns:a16="http://schemas.microsoft.com/office/drawing/2014/main" id="{373610AB-10CC-4D95-B7FC-AE70B18385ED}"/>
              </a:ext>
            </a:extLst>
          </p:cNvPr>
          <p:cNvSpPr/>
          <p:nvPr/>
        </p:nvSpPr>
        <p:spPr>
          <a:xfrm>
            <a:off x="1399020" y="5734954"/>
            <a:ext cx="254160" cy="336352"/>
          </a:xfrm>
          <a:custGeom>
            <a:avLst/>
            <a:gdLst/>
            <a:ahLst/>
            <a:cxnLst/>
            <a:rect l="l" t="t" r="r" b="b"/>
            <a:pathLst>
              <a:path w="2448272" h="3240000">
                <a:moveTo>
                  <a:pt x="1358676" y="2676152"/>
                </a:moveTo>
                <a:cubicBezTo>
                  <a:pt x="1327753" y="2676152"/>
                  <a:pt x="1302685" y="2701220"/>
                  <a:pt x="1302685" y="2732143"/>
                </a:cubicBezTo>
                <a:lnTo>
                  <a:pt x="1302685" y="2956101"/>
                </a:lnTo>
                <a:cubicBezTo>
                  <a:pt x="1302685" y="2987024"/>
                  <a:pt x="1327753" y="3012092"/>
                  <a:pt x="1358676" y="3012092"/>
                </a:cubicBezTo>
                <a:lnTo>
                  <a:pt x="1582634" y="3012092"/>
                </a:lnTo>
                <a:cubicBezTo>
                  <a:pt x="1613557" y="3012092"/>
                  <a:pt x="1638625" y="2987024"/>
                  <a:pt x="1638625" y="2956101"/>
                </a:cubicBezTo>
                <a:lnTo>
                  <a:pt x="1638625" y="2732143"/>
                </a:lnTo>
                <a:cubicBezTo>
                  <a:pt x="1638625" y="2701220"/>
                  <a:pt x="1613557" y="2676152"/>
                  <a:pt x="1582634" y="2676152"/>
                </a:cubicBezTo>
                <a:close/>
                <a:moveTo>
                  <a:pt x="837062" y="2676152"/>
                </a:moveTo>
                <a:cubicBezTo>
                  <a:pt x="806139" y="2676152"/>
                  <a:pt x="781071" y="2701220"/>
                  <a:pt x="781071" y="2732143"/>
                </a:cubicBezTo>
                <a:lnTo>
                  <a:pt x="781071" y="2956101"/>
                </a:lnTo>
                <a:cubicBezTo>
                  <a:pt x="781071" y="2987024"/>
                  <a:pt x="806139" y="3012092"/>
                  <a:pt x="837062" y="3012092"/>
                </a:cubicBezTo>
                <a:lnTo>
                  <a:pt x="1061020" y="3012092"/>
                </a:lnTo>
                <a:cubicBezTo>
                  <a:pt x="1091943" y="3012092"/>
                  <a:pt x="1117011" y="2987024"/>
                  <a:pt x="1117011" y="2956101"/>
                </a:cubicBezTo>
                <a:lnTo>
                  <a:pt x="1117011" y="2732143"/>
                </a:lnTo>
                <a:cubicBezTo>
                  <a:pt x="1117011" y="2701220"/>
                  <a:pt x="1091943" y="2676152"/>
                  <a:pt x="1061020" y="2676152"/>
                </a:cubicBezTo>
                <a:close/>
                <a:moveTo>
                  <a:pt x="315448" y="2676152"/>
                </a:moveTo>
                <a:cubicBezTo>
                  <a:pt x="284525" y="2676152"/>
                  <a:pt x="259457" y="2701220"/>
                  <a:pt x="259457" y="2732143"/>
                </a:cubicBezTo>
                <a:lnTo>
                  <a:pt x="259457" y="2956101"/>
                </a:lnTo>
                <a:cubicBezTo>
                  <a:pt x="259457" y="2987024"/>
                  <a:pt x="284525" y="3012092"/>
                  <a:pt x="315448" y="3012092"/>
                </a:cubicBezTo>
                <a:lnTo>
                  <a:pt x="539406" y="3012092"/>
                </a:lnTo>
                <a:cubicBezTo>
                  <a:pt x="570329" y="3012092"/>
                  <a:pt x="595397" y="2987024"/>
                  <a:pt x="595397" y="2956101"/>
                </a:cubicBezTo>
                <a:lnTo>
                  <a:pt x="595397" y="2732143"/>
                </a:lnTo>
                <a:cubicBezTo>
                  <a:pt x="595397" y="2701220"/>
                  <a:pt x="570329" y="2676152"/>
                  <a:pt x="539406" y="2676152"/>
                </a:cubicBezTo>
                <a:close/>
                <a:moveTo>
                  <a:pt x="1880291" y="2179832"/>
                </a:moveTo>
                <a:cubicBezTo>
                  <a:pt x="1849368" y="2179832"/>
                  <a:pt x="1824300" y="2204900"/>
                  <a:pt x="1824300" y="2235823"/>
                </a:cubicBezTo>
                <a:lnTo>
                  <a:pt x="1824300" y="2956101"/>
                </a:lnTo>
                <a:cubicBezTo>
                  <a:pt x="1824300" y="2987024"/>
                  <a:pt x="1849368" y="3012092"/>
                  <a:pt x="1880291" y="3012092"/>
                </a:cubicBezTo>
                <a:lnTo>
                  <a:pt x="2104249" y="3012092"/>
                </a:lnTo>
                <a:cubicBezTo>
                  <a:pt x="2135172" y="3012092"/>
                  <a:pt x="2160240" y="2987024"/>
                  <a:pt x="2160240" y="2956101"/>
                </a:cubicBezTo>
                <a:lnTo>
                  <a:pt x="2160240" y="2235823"/>
                </a:lnTo>
                <a:cubicBezTo>
                  <a:pt x="2160240" y="2204900"/>
                  <a:pt x="2135172" y="2179832"/>
                  <a:pt x="2104249" y="2179832"/>
                </a:cubicBezTo>
                <a:close/>
                <a:moveTo>
                  <a:pt x="1358676" y="2179832"/>
                </a:moveTo>
                <a:cubicBezTo>
                  <a:pt x="1327753" y="2179832"/>
                  <a:pt x="1302685" y="2204900"/>
                  <a:pt x="1302685" y="2235823"/>
                </a:cubicBezTo>
                <a:lnTo>
                  <a:pt x="1302685" y="2459781"/>
                </a:lnTo>
                <a:cubicBezTo>
                  <a:pt x="1302685" y="2490704"/>
                  <a:pt x="1327753" y="2515772"/>
                  <a:pt x="1358676" y="2515772"/>
                </a:cubicBezTo>
                <a:lnTo>
                  <a:pt x="1582634" y="2515772"/>
                </a:lnTo>
                <a:cubicBezTo>
                  <a:pt x="1613557" y="2515772"/>
                  <a:pt x="1638625" y="2490704"/>
                  <a:pt x="1638625" y="2459781"/>
                </a:cubicBezTo>
                <a:lnTo>
                  <a:pt x="1638625" y="2235823"/>
                </a:lnTo>
                <a:cubicBezTo>
                  <a:pt x="1638625" y="2204900"/>
                  <a:pt x="1613557" y="2179832"/>
                  <a:pt x="1582634" y="2179832"/>
                </a:cubicBezTo>
                <a:close/>
                <a:moveTo>
                  <a:pt x="837062" y="2179832"/>
                </a:moveTo>
                <a:cubicBezTo>
                  <a:pt x="806139" y="2179832"/>
                  <a:pt x="781071" y="2204900"/>
                  <a:pt x="781071" y="2235823"/>
                </a:cubicBezTo>
                <a:lnTo>
                  <a:pt x="781071" y="2459781"/>
                </a:lnTo>
                <a:cubicBezTo>
                  <a:pt x="781071" y="2490704"/>
                  <a:pt x="806139" y="2515772"/>
                  <a:pt x="837062" y="2515772"/>
                </a:cubicBezTo>
                <a:lnTo>
                  <a:pt x="1061020" y="2515772"/>
                </a:lnTo>
                <a:cubicBezTo>
                  <a:pt x="1091943" y="2515772"/>
                  <a:pt x="1117011" y="2490704"/>
                  <a:pt x="1117011" y="2459781"/>
                </a:cubicBezTo>
                <a:lnTo>
                  <a:pt x="1117011" y="2235823"/>
                </a:lnTo>
                <a:cubicBezTo>
                  <a:pt x="1117011" y="2204900"/>
                  <a:pt x="1091943" y="2179832"/>
                  <a:pt x="1061020" y="2179832"/>
                </a:cubicBezTo>
                <a:close/>
                <a:moveTo>
                  <a:pt x="315448" y="2179832"/>
                </a:moveTo>
                <a:cubicBezTo>
                  <a:pt x="284525" y="2179832"/>
                  <a:pt x="259457" y="2204900"/>
                  <a:pt x="259457" y="2235823"/>
                </a:cubicBezTo>
                <a:lnTo>
                  <a:pt x="259457" y="2459781"/>
                </a:lnTo>
                <a:cubicBezTo>
                  <a:pt x="259457" y="2490704"/>
                  <a:pt x="284525" y="2515772"/>
                  <a:pt x="315448" y="2515772"/>
                </a:cubicBezTo>
                <a:lnTo>
                  <a:pt x="539406" y="2515772"/>
                </a:lnTo>
                <a:cubicBezTo>
                  <a:pt x="570329" y="2515772"/>
                  <a:pt x="595397" y="2490704"/>
                  <a:pt x="595397" y="2459781"/>
                </a:cubicBezTo>
                <a:lnTo>
                  <a:pt x="595397" y="2235823"/>
                </a:lnTo>
                <a:cubicBezTo>
                  <a:pt x="595397" y="2204900"/>
                  <a:pt x="570329" y="2179832"/>
                  <a:pt x="539406" y="2179832"/>
                </a:cubicBezTo>
                <a:close/>
                <a:moveTo>
                  <a:pt x="1880291" y="1683512"/>
                </a:moveTo>
                <a:cubicBezTo>
                  <a:pt x="1849368" y="1683512"/>
                  <a:pt x="1824300" y="1708580"/>
                  <a:pt x="1824300" y="1739503"/>
                </a:cubicBezTo>
                <a:lnTo>
                  <a:pt x="1824300" y="1963461"/>
                </a:lnTo>
                <a:cubicBezTo>
                  <a:pt x="1824300" y="1994384"/>
                  <a:pt x="1849368" y="2019452"/>
                  <a:pt x="1880291" y="2019452"/>
                </a:cubicBezTo>
                <a:lnTo>
                  <a:pt x="2104249" y="2019452"/>
                </a:lnTo>
                <a:cubicBezTo>
                  <a:pt x="2135172" y="2019452"/>
                  <a:pt x="2160240" y="1994384"/>
                  <a:pt x="2160240" y="1963461"/>
                </a:cubicBezTo>
                <a:lnTo>
                  <a:pt x="2160240" y="1739503"/>
                </a:lnTo>
                <a:cubicBezTo>
                  <a:pt x="2160240" y="1708580"/>
                  <a:pt x="2135172" y="1683512"/>
                  <a:pt x="2104249" y="1683512"/>
                </a:cubicBezTo>
                <a:close/>
                <a:moveTo>
                  <a:pt x="1358676" y="1683512"/>
                </a:moveTo>
                <a:cubicBezTo>
                  <a:pt x="1327753" y="1683512"/>
                  <a:pt x="1302685" y="1708580"/>
                  <a:pt x="1302685" y="1739503"/>
                </a:cubicBezTo>
                <a:lnTo>
                  <a:pt x="1302685" y="1963461"/>
                </a:lnTo>
                <a:cubicBezTo>
                  <a:pt x="1302685" y="1994384"/>
                  <a:pt x="1327753" y="2019452"/>
                  <a:pt x="1358676" y="2019452"/>
                </a:cubicBezTo>
                <a:lnTo>
                  <a:pt x="1582634" y="2019452"/>
                </a:lnTo>
                <a:cubicBezTo>
                  <a:pt x="1613557" y="2019452"/>
                  <a:pt x="1638625" y="1994384"/>
                  <a:pt x="1638625" y="1963461"/>
                </a:cubicBezTo>
                <a:lnTo>
                  <a:pt x="1638625" y="1739503"/>
                </a:lnTo>
                <a:cubicBezTo>
                  <a:pt x="1638625" y="1708580"/>
                  <a:pt x="1613557" y="1683512"/>
                  <a:pt x="1582634" y="1683512"/>
                </a:cubicBezTo>
                <a:close/>
                <a:moveTo>
                  <a:pt x="837062" y="1683512"/>
                </a:moveTo>
                <a:cubicBezTo>
                  <a:pt x="806139" y="1683512"/>
                  <a:pt x="781071" y="1708580"/>
                  <a:pt x="781071" y="1739503"/>
                </a:cubicBezTo>
                <a:lnTo>
                  <a:pt x="781071" y="1963461"/>
                </a:lnTo>
                <a:cubicBezTo>
                  <a:pt x="781071" y="1994384"/>
                  <a:pt x="806139" y="2019452"/>
                  <a:pt x="837062" y="2019452"/>
                </a:cubicBezTo>
                <a:lnTo>
                  <a:pt x="1061020" y="2019452"/>
                </a:lnTo>
                <a:cubicBezTo>
                  <a:pt x="1091943" y="2019452"/>
                  <a:pt x="1117011" y="1994384"/>
                  <a:pt x="1117011" y="1963461"/>
                </a:cubicBezTo>
                <a:lnTo>
                  <a:pt x="1117011" y="1739503"/>
                </a:lnTo>
                <a:cubicBezTo>
                  <a:pt x="1117011" y="1708580"/>
                  <a:pt x="1091943" y="1683512"/>
                  <a:pt x="1061020" y="1683512"/>
                </a:cubicBezTo>
                <a:close/>
                <a:moveTo>
                  <a:pt x="315448" y="1683512"/>
                </a:moveTo>
                <a:cubicBezTo>
                  <a:pt x="284525" y="1683512"/>
                  <a:pt x="259457" y="1708580"/>
                  <a:pt x="259457" y="1739503"/>
                </a:cubicBezTo>
                <a:lnTo>
                  <a:pt x="259457" y="1963461"/>
                </a:lnTo>
                <a:cubicBezTo>
                  <a:pt x="259457" y="1994384"/>
                  <a:pt x="284525" y="2019452"/>
                  <a:pt x="315448" y="2019452"/>
                </a:cubicBezTo>
                <a:lnTo>
                  <a:pt x="539406" y="2019452"/>
                </a:lnTo>
                <a:cubicBezTo>
                  <a:pt x="570329" y="2019452"/>
                  <a:pt x="595397" y="1994384"/>
                  <a:pt x="595397" y="1963461"/>
                </a:cubicBezTo>
                <a:lnTo>
                  <a:pt x="595397" y="1739503"/>
                </a:lnTo>
                <a:cubicBezTo>
                  <a:pt x="595397" y="1708580"/>
                  <a:pt x="570329" y="1683512"/>
                  <a:pt x="539406" y="1683512"/>
                </a:cubicBezTo>
                <a:close/>
                <a:moveTo>
                  <a:pt x="1880291" y="1187192"/>
                </a:moveTo>
                <a:cubicBezTo>
                  <a:pt x="1849368" y="1187192"/>
                  <a:pt x="1824300" y="1212260"/>
                  <a:pt x="1824300" y="1243183"/>
                </a:cubicBezTo>
                <a:lnTo>
                  <a:pt x="1824300" y="1467141"/>
                </a:lnTo>
                <a:cubicBezTo>
                  <a:pt x="1824300" y="1498064"/>
                  <a:pt x="1849368" y="1523132"/>
                  <a:pt x="1880291" y="1523132"/>
                </a:cubicBezTo>
                <a:lnTo>
                  <a:pt x="2104249" y="1523132"/>
                </a:lnTo>
                <a:cubicBezTo>
                  <a:pt x="2135172" y="1523132"/>
                  <a:pt x="2160240" y="1498064"/>
                  <a:pt x="2160240" y="1467141"/>
                </a:cubicBezTo>
                <a:lnTo>
                  <a:pt x="2160240" y="1243183"/>
                </a:lnTo>
                <a:cubicBezTo>
                  <a:pt x="2160240" y="1212260"/>
                  <a:pt x="2135172" y="1187192"/>
                  <a:pt x="2104249" y="1187192"/>
                </a:cubicBezTo>
                <a:close/>
                <a:moveTo>
                  <a:pt x="1358676" y="1187192"/>
                </a:moveTo>
                <a:cubicBezTo>
                  <a:pt x="1327753" y="1187192"/>
                  <a:pt x="1302685" y="1212260"/>
                  <a:pt x="1302685" y="1243183"/>
                </a:cubicBezTo>
                <a:lnTo>
                  <a:pt x="1302685" y="1467141"/>
                </a:lnTo>
                <a:cubicBezTo>
                  <a:pt x="1302685" y="1498064"/>
                  <a:pt x="1327753" y="1523132"/>
                  <a:pt x="1358676" y="1523132"/>
                </a:cubicBezTo>
                <a:lnTo>
                  <a:pt x="1582634" y="1523132"/>
                </a:lnTo>
                <a:cubicBezTo>
                  <a:pt x="1613557" y="1523132"/>
                  <a:pt x="1638625" y="1498064"/>
                  <a:pt x="1638625" y="1467141"/>
                </a:cubicBezTo>
                <a:lnTo>
                  <a:pt x="1638625" y="1243183"/>
                </a:lnTo>
                <a:cubicBezTo>
                  <a:pt x="1638625" y="1212260"/>
                  <a:pt x="1613557" y="1187192"/>
                  <a:pt x="1582634" y="1187192"/>
                </a:cubicBezTo>
                <a:close/>
                <a:moveTo>
                  <a:pt x="837062" y="1187192"/>
                </a:moveTo>
                <a:cubicBezTo>
                  <a:pt x="806139" y="1187192"/>
                  <a:pt x="781071" y="1212260"/>
                  <a:pt x="781071" y="1243183"/>
                </a:cubicBezTo>
                <a:lnTo>
                  <a:pt x="781071" y="1467141"/>
                </a:lnTo>
                <a:cubicBezTo>
                  <a:pt x="781071" y="1498064"/>
                  <a:pt x="806139" y="1523132"/>
                  <a:pt x="837062" y="1523132"/>
                </a:cubicBezTo>
                <a:lnTo>
                  <a:pt x="1061020" y="1523132"/>
                </a:lnTo>
                <a:cubicBezTo>
                  <a:pt x="1091943" y="1523132"/>
                  <a:pt x="1117011" y="1498064"/>
                  <a:pt x="1117011" y="1467141"/>
                </a:cubicBezTo>
                <a:lnTo>
                  <a:pt x="1117011" y="1243183"/>
                </a:lnTo>
                <a:cubicBezTo>
                  <a:pt x="1117011" y="1212260"/>
                  <a:pt x="1091943" y="1187192"/>
                  <a:pt x="1061020" y="1187192"/>
                </a:cubicBezTo>
                <a:close/>
                <a:moveTo>
                  <a:pt x="315448" y="1187192"/>
                </a:moveTo>
                <a:cubicBezTo>
                  <a:pt x="284525" y="1187192"/>
                  <a:pt x="259457" y="1212260"/>
                  <a:pt x="259457" y="1243183"/>
                </a:cubicBezTo>
                <a:lnTo>
                  <a:pt x="259457" y="1467141"/>
                </a:lnTo>
                <a:cubicBezTo>
                  <a:pt x="259457" y="1498064"/>
                  <a:pt x="284525" y="1523132"/>
                  <a:pt x="315448" y="1523132"/>
                </a:cubicBezTo>
                <a:lnTo>
                  <a:pt x="539406" y="1523132"/>
                </a:lnTo>
                <a:cubicBezTo>
                  <a:pt x="570329" y="1523132"/>
                  <a:pt x="595397" y="1498064"/>
                  <a:pt x="595397" y="1467141"/>
                </a:cubicBezTo>
                <a:lnTo>
                  <a:pt x="595397" y="1243183"/>
                </a:lnTo>
                <a:cubicBezTo>
                  <a:pt x="595397" y="1212260"/>
                  <a:pt x="570329" y="1187192"/>
                  <a:pt x="539406" y="1187192"/>
                </a:cubicBezTo>
                <a:close/>
                <a:moveTo>
                  <a:pt x="348041" y="163575"/>
                </a:moveTo>
                <a:cubicBezTo>
                  <a:pt x="275130" y="163575"/>
                  <a:pt x="216024" y="222681"/>
                  <a:pt x="216024" y="295592"/>
                </a:cubicBezTo>
                <a:lnTo>
                  <a:pt x="216024" y="823646"/>
                </a:lnTo>
                <a:cubicBezTo>
                  <a:pt x="216024" y="896557"/>
                  <a:pt x="275130" y="955663"/>
                  <a:pt x="348041" y="955663"/>
                </a:cubicBezTo>
                <a:lnTo>
                  <a:pt x="2100231" y="955663"/>
                </a:lnTo>
                <a:cubicBezTo>
                  <a:pt x="2173142" y="955663"/>
                  <a:pt x="2232248" y="896557"/>
                  <a:pt x="2232248" y="823646"/>
                </a:cubicBezTo>
                <a:lnTo>
                  <a:pt x="2232248" y="295592"/>
                </a:lnTo>
                <a:cubicBezTo>
                  <a:pt x="2232248" y="222681"/>
                  <a:pt x="2173142" y="163575"/>
                  <a:pt x="2100231" y="163575"/>
                </a:cubicBezTo>
                <a:close/>
                <a:moveTo>
                  <a:pt x="265172" y="0"/>
                </a:moveTo>
                <a:lnTo>
                  <a:pt x="2183100" y="0"/>
                </a:lnTo>
                <a:cubicBezTo>
                  <a:pt x="2329550" y="0"/>
                  <a:pt x="2448272" y="118722"/>
                  <a:pt x="2448272" y="265172"/>
                </a:cubicBezTo>
                <a:lnTo>
                  <a:pt x="2448272" y="2974828"/>
                </a:lnTo>
                <a:cubicBezTo>
                  <a:pt x="2448272" y="3121278"/>
                  <a:pt x="2329550" y="3240000"/>
                  <a:pt x="2183100" y="3240000"/>
                </a:cubicBezTo>
                <a:lnTo>
                  <a:pt x="265172" y="3240000"/>
                </a:lnTo>
                <a:cubicBezTo>
                  <a:pt x="118722" y="3240000"/>
                  <a:pt x="0" y="3121278"/>
                  <a:pt x="0" y="2974828"/>
                </a:cubicBezTo>
                <a:lnTo>
                  <a:pt x="0" y="265172"/>
                </a:lnTo>
                <a:cubicBezTo>
                  <a:pt x="0" y="118722"/>
                  <a:pt x="118722" y="0"/>
                  <a:pt x="26517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24" name="Rectangle 16">
            <a:extLst>
              <a:ext uri="{FF2B5EF4-FFF2-40B4-BE49-F238E27FC236}">
                <a16:creationId xmlns:a16="http://schemas.microsoft.com/office/drawing/2014/main" id="{F1B1338F-0CC6-4275-A7E6-2CC620E14971}"/>
              </a:ext>
            </a:extLst>
          </p:cNvPr>
          <p:cNvSpPr/>
          <p:nvPr/>
        </p:nvSpPr>
        <p:spPr>
          <a:xfrm rot="2700000">
            <a:off x="2356852" y="5664758"/>
            <a:ext cx="265920" cy="476745"/>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44" name="Parallelogram 30">
            <a:extLst>
              <a:ext uri="{FF2B5EF4-FFF2-40B4-BE49-F238E27FC236}">
                <a16:creationId xmlns:a16="http://schemas.microsoft.com/office/drawing/2014/main" id="{75BC34E8-96E4-387A-0FBD-BCF40B720132}"/>
              </a:ext>
            </a:extLst>
          </p:cNvPr>
          <p:cNvSpPr/>
          <p:nvPr/>
        </p:nvSpPr>
        <p:spPr>
          <a:xfrm flipH="1">
            <a:off x="3190768" y="5674659"/>
            <a:ext cx="382777" cy="469143"/>
          </a:xfrm>
          <a:custGeom>
            <a:avLst/>
            <a:gdLst/>
            <a:ahLst/>
            <a:cxnLst/>
            <a:rect l="l" t="t" r="r" b="b"/>
            <a:pathLst>
              <a:path w="3240000" h="3248012">
                <a:moveTo>
                  <a:pt x="712553" y="858820"/>
                </a:moveTo>
                <a:cubicBezTo>
                  <a:pt x="727950" y="858820"/>
                  <a:pt x="743348" y="864694"/>
                  <a:pt x="755096" y="876443"/>
                </a:cubicBezTo>
                <a:lnTo>
                  <a:pt x="1193671" y="1315016"/>
                </a:lnTo>
                <a:lnTo>
                  <a:pt x="1509169" y="999517"/>
                </a:lnTo>
                <a:cubicBezTo>
                  <a:pt x="1509517" y="999169"/>
                  <a:pt x="1509868" y="998827"/>
                  <a:pt x="1510414" y="998691"/>
                </a:cubicBezTo>
                <a:lnTo>
                  <a:pt x="1518932" y="988592"/>
                </a:lnTo>
                <a:cubicBezTo>
                  <a:pt x="1531945" y="978263"/>
                  <a:pt x="1547912" y="974188"/>
                  <a:pt x="1563209" y="975946"/>
                </a:cubicBezTo>
                <a:cubicBezTo>
                  <a:pt x="1578505" y="977705"/>
                  <a:pt x="1593131" y="985299"/>
                  <a:pt x="1603459" y="998313"/>
                </a:cubicBezTo>
                <a:lnTo>
                  <a:pt x="1892346" y="1362277"/>
                </a:lnTo>
                <a:lnTo>
                  <a:pt x="2149759" y="1177067"/>
                </a:lnTo>
                <a:lnTo>
                  <a:pt x="2151621" y="1174867"/>
                </a:lnTo>
                <a:cubicBezTo>
                  <a:pt x="2159033" y="1169006"/>
                  <a:pt x="2167397" y="1165168"/>
                  <a:pt x="2176160" y="1163802"/>
                </a:cubicBezTo>
                <a:cubicBezTo>
                  <a:pt x="2177188" y="1163485"/>
                  <a:pt x="2178237" y="1163269"/>
                  <a:pt x="2179375" y="1163558"/>
                </a:cubicBezTo>
                <a:cubicBezTo>
                  <a:pt x="2184768" y="1161771"/>
                  <a:pt x="2190389" y="1161654"/>
                  <a:pt x="2195921" y="1162300"/>
                </a:cubicBezTo>
                <a:cubicBezTo>
                  <a:pt x="2196662" y="1162386"/>
                  <a:pt x="2197402" y="1162487"/>
                  <a:pt x="2198081" y="1162987"/>
                </a:cubicBezTo>
                <a:cubicBezTo>
                  <a:pt x="2202197" y="1163290"/>
                  <a:pt x="2206218" y="1164270"/>
                  <a:pt x="2209739" y="1166702"/>
                </a:cubicBezTo>
                <a:cubicBezTo>
                  <a:pt x="2213116" y="1166857"/>
                  <a:pt x="2216051" y="1168231"/>
                  <a:pt x="2218766" y="1170038"/>
                </a:cubicBezTo>
                <a:cubicBezTo>
                  <a:pt x="2225342" y="1173160"/>
                  <a:pt x="2231151" y="1177875"/>
                  <a:pt x="2235489" y="1184194"/>
                </a:cubicBezTo>
                <a:lnTo>
                  <a:pt x="2236132" y="1184737"/>
                </a:lnTo>
                <a:lnTo>
                  <a:pt x="2236287" y="1184934"/>
                </a:lnTo>
                <a:lnTo>
                  <a:pt x="2238712" y="1187183"/>
                </a:lnTo>
                <a:cubicBezTo>
                  <a:pt x="2239115" y="1187744"/>
                  <a:pt x="2239507" y="1188310"/>
                  <a:pt x="2239574" y="1189090"/>
                </a:cubicBezTo>
                <a:lnTo>
                  <a:pt x="2540580" y="1569705"/>
                </a:lnTo>
                <a:cubicBezTo>
                  <a:pt x="2561191" y="1595768"/>
                  <a:pt x="2556772" y="1633604"/>
                  <a:pt x="2530710" y="1654215"/>
                </a:cubicBezTo>
                <a:cubicBezTo>
                  <a:pt x="2504647" y="1674827"/>
                  <a:pt x="2466811" y="1670408"/>
                  <a:pt x="2446199" y="1644345"/>
                </a:cubicBezTo>
                <a:lnTo>
                  <a:pt x="2177884" y="1305067"/>
                </a:lnTo>
                <a:lnTo>
                  <a:pt x="1934804" y="1479967"/>
                </a:lnTo>
                <a:cubicBezTo>
                  <a:pt x="1927367" y="1485317"/>
                  <a:pt x="1919123" y="1488726"/>
                  <a:pt x="1910598" y="1489881"/>
                </a:cubicBezTo>
                <a:cubicBezTo>
                  <a:pt x="1885257" y="1507791"/>
                  <a:pt x="1850121" y="1502627"/>
                  <a:pt x="1830495" y="1477903"/>
                </a:cubicBezTo>
                <a:lnTo>
                  <a:pt x="1551924" y="1126933"/>
                </a:lnTo>
                <a:lnTo>
                  <a:pt x="1239041" y="1439816"/>
                </a:lnTo>
                <a:cubicBezTo>
                  <a:pt x="1226569" y="1452288"/>
                  <a:pt x="1209983" y="1458139"/>
                  <a:pt x="1193674" y="1456888"/>
                </a:cubicBezTo>
                <a:cubicBezTo>
                  <a:pt x="1177363" y="1458142"/>
                  <a:pt x="1160774" y="1452290"/>
                  <a:pt x="1148301" y="1439816"/>
                </a:cubicBezTo>
                <a:lnTo>
                  <a:pt x="670011" y="961527"/>
                </a:lnTo>
                <a:cubicBezTo>
                  <a:pt x="646515" y="938031"/>
                  <a:pt x="646515" y="899938"/>
                  <a:pt x="670011" y="876442"/>
                </a:cubicBezTo>
                <a:cubicBezTo>
                  <a:pt x="681760" y="864694"/>
                  <a:pt x="697157" y="858820"/>
                  <a:pt x="712553" y="858820"/>
                </a:cubicBezTo>
                <a:close/>
                <a:moveTo>
                  <a:pt x="2790000" y="699581"/>
                </a:moveTo>
                <a:lnTo>
                  <a:pt x="450000" y="699581"/>
                </a:lnTo>
                <a:lnTo>
                  <a:pt x="450000" y="1851581"/>
                </a:lnTo>
                <a:lnTo>
                  <a:pt x="2790000" y="1851581"/>
                </a:lnTo>
                <a:close/>
                <a:moveTo>
                  <a:pt x="2987972" y="519497"/>
                </a:moveTo>
                <a:lnTo>
                  <a:pt x="2987972" y="2031665"/>
                </a:lnTo>
                <a:lnTo>
                  <a:pt x="252028" y="2031665"/>
                </a:lnTo>
                <a:lnTo>
                  <a:pt x="252028" y="519497"/>
                </a:lnTo>
                <a:close/>
                <a:moveTo>
                  <a:pt x="1620000" y="0"/>
                </a:moveTo>
                <a:cubicBezTo>
                  <a:pt x="1540462" y="0"/>
                  <a:pt x="1475984" y="64478"/>
                  <a:pt x="1475984" y="144016"/>
                </a:cubicBezTo>
                <a:lnTo>
                  <a:pt x="1475984" y="267469"/>
                </a:lnTo>
                <a:lnTo>
                  <a:pt x="0" y="267469"/>
                </a:lnTo>
                <a:lnTo>
                  <a:pt x="0" y="2283693"/>
                </a:lnTo>
                <a:lnTo>
                  <a:pt x="852101" y="2283693"/>
                </a:lnTo>
                <a:lnTo>
                  <a:pt x="323771" y="3248012"/>
                </a:lnTo>
                <a:lnTo>
                  <a:pt x="621526" y="3248012"/>
                </a:lnTo>
                <a:lnTo>
                  <a:pt x="1149856" y="2283693"/>
                </a:lnTo>
                <a:lnTo>
                  <a:pt x="2090146" y="2283693"/>
                </a:lnTo>
                <a:lnTo>
                  <a:pt x="2618476" y="3248012"/>
                </a:lnTo>
                <a:lnTo>
                  <a:pt x="2916231" y="3248012"/>
                </a:lnTo>
                <a:lnTo>
                  <a:pt x="2387901" y="2283693"/>
                </a:lnTo>
                <a:lnTo>
                  <a:pt x="3240000" y="2283693"/>
                </a:lnTo>
                <a:lnTo>
                  <a:pt x="3240000" y="267469"/>
                </a:lnTo>
                <a:lnTo>
                  <a:pt x="1764016" y="267469"/>
                </a:lnTo>
                <a:lnTo>
                  <a:pt x="1764016" y="144016"/>
                </a:lnTo>
                <a:cubicBezTo>
                  <a:pt x="1764016" y="64478"/>
                  <a:pt x="1699538" y="0"/>
                  <a:pt x="1620000" y="0"/>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solidFill>
                <a:schemeClr val="bg1"/>
              </a:solidFill>
            </a:endParaRPr>
          </a:p>
        </p:txBody>
      </p:sp>
      <p:sp>
        <p:nvSpPr>
          <p:cNvPr id="45" name="Rectangle 9">
            <a:extLst>
              <a:ext uri="{FF2B5EF4-FFF2-40B4-BE49-F238E27FC236}">
                <a16:creationId xmlns:a16="http://schemas.microsoft.com/office/drawing/2014/main" id="{5445E1A5-907D-6479-9F97-839E164DC7C6}"/>
              </a:ext>
            </a:extLst>
          </p:cNvPr>
          <p:cNvSpPr/>
          <p:nvPr/>
        </p:nvSpPr>
        <p:spPr>
          <a:xfrm>
            <a:off x="4132157" y="5662458"/>
            <a:ext cx="439196" cy="408848"/>
          </a:xfrm>
          <a:custGeom>
            <a:avLst/>
            <a:gdLst/>
            <a:ahLst/>
            <a:cxnLst/>
            <a:rect l="l" t="t" r="r" b="b"/>
            <a:pathLst>
              <a:path w="3228210" h="3222968">
                <a:moveTo>
                  <a:pt x="1619999" y="642446"/>
                </a:moveTo>
                <a:lnTo>
                  <a:pt x="2664115" y="1686562"/>
                </a:lnTo>
                <a:lnTo>
                  <a:pt x="2664116" y="1686562"/>
                </a:lnTo>
                <a:lnTo>
                  <a:pt x="2664116" y="3222968"/>
                </a:lnTo>
                <a:lnTo>
                  <a:pt x="2015013" y="3222968"/>
                </a:lnTo>
                <a:lnTo>
                  <a:pt x="2015013" y="2511495"/>
                </a:lnTo>
                <a:cubicBezTo>
                  <a:pt x="2015013" y="2399422"/>
                  <a:pt x="1924159" y="2308568"/>
                  <a:pt x="1812086" y="2308568"/>
                </a:cubicBezTo>
                <a:lnTo>
                  <a:pt x="1427912" y="2308568"/>
                </a:lnTo>
                <a:cubicBezTo>
                  <a:pt x="1315839" y="2308568"/>
                  <a:pt x="1224985" y="2399422"/>
                  <a:pt x="1224985" y="2511495"/>
                </a:cubicBezTo>
                <a:lnTo>
                  <a:pt x="1224985" y="3222968"/>
                </a:lnTo>
                <a:lnTo>
                  <a:pt x="575882" y="3222968"/>
                </a:lnTo>
                <a:lnTo>
                  <a:pt x="575882" y="1686562"/>
                </a:lnTo>
                <a:lnTo>
                  <a:pt x="575884" y="1686562"/>
                </a:lnTo>
                <a:close/>
                <a:moveTo>
                  <a:pt x="509997" y="122689"/>
                </a:moveTo>
                <a:lnTo>
                  <a:pt x="942045" y="122689"/>
                </a:lnTo>
                <a:lnTo>
                  <a:pt x="942045" y="542556"/>
                </a:lnTo>
                <a:lnTo>
                  <a:pt x="509997" y="974604"/>
                </a:lnTo>
                <a:close/>
                <a:moveTo>
                  <a:pt x="1620001" y="7099"/>
                </a:moveTo>
                <a:lnTo>
                  <a:pt x="3228210" y="1686560"/>
                </a:lnTo>
                <a:lnTo>
                  <a:pt x="2900441" y="1686560"/>
                </a:lnTo>
                <a:lnTo>
                  <a:pt x="1620001" y="349390"/>
                </a:lnTo>
                <a:close/>
                <a:moveTo>
                  <a:pt x="1619999" y="0"/>
                </a:moveTo>
                <a:lnTo>
                  <a:pt x="1619999" y="342291"/>
                </a:lnTo>
                <a:lnTo>
                  <a:pt x="330172" y="1679462"/>
                </a:lnTo>
                <a:lnTo>
                  <a:pt x="0" y="1679462"/>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5" name="TextBox 4">
            <a:extLst>
              <a:ext uri="{FF2B5EF4-FFF2-40B4-BE49-F238E27FC236}">
                <a16:creationId xmlns:a16="http://schemas.microsoft.com/office/drawing/2014/main" id="{7E7152C8-6364-F61D-4848-C47621181ADB}"/>
              </a:ext>
            </a:extLst>
          </p:cNvPr>
          <p:cNvSpPr txBox="1"/>
          <p:nvPr/>
        </p:nvSpPr>
        <p:spPr>
          <a:xfrm>
            <a:off x="801384" y="1086739"/>
            <a:ext cx="6102848" cy="646331"/>
          </a:xfrm>
          <a:prstGeom prst="rect">
            <a:avLst/>
          </a:prstGeom>
          <a:noFill/>
        </p:spPr>
        <p:txBody>
          <a:bodyPr wrap="square">
            <a:spAutoFit/>
          </a:bodyPr>
          <a:lstStyle/>
          <a:p>
            <a:pPr marL="285750" indent="-285750">
              <a:buFont typeface="Arial" panose="020B0604020202020204" pitchFamily="34" charset="0"/>
              <a:buChar char="•"/>
            </a:pPr>
            <a:r>
              <a:rPr lang="en-CA" dirty="0"/>
              <a:t>SPDR S&amp;P Homebuilders ETF (XHB)</a:t>
            </a:r>
          </a:p>
          <a:p>
            <a:r>
              <a:rPr lang="en-CA" dirty="0"/>
              <a:t>https://finance.yahoo.com/quote/XHB/history?p=XHB</a:t>
            </a:r>
          </a:p>
        </p:txBody>
      </p:sp>
      <p:pic>
        <p:nvPicPr>
          <p:cNvPr id="4" name="Picture 3" descr="A picture containing text, line, screenshot, plot&#10;&#10;Description automatically generated">
            <a:extLst>
              <a:ext uri="{FF2B5EF4-FFF2-40B4-BE49-F238E27FC236}">
                <a16:creationId xmlns:a16="http://schemas.microsoft.com/office/drawing/2014/main" id="{78ABD54C-C2F4-C3A3-55D4-E53C048CFC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84614"/>
            <a:ext cx="12192000" cy="4873386"/>
          </a:xfrm>
          <a:prstGeom prst="rect">
            <a:avLst/>
          </a:prstGeom>
        </p:spPr>
      </p:pic>
    </p:spTree>
    <p:extLst>
      <p:ext uri="{BB962C8B-B14F-4D97-AF65-F5344CB8AC3E}">
        <p14:creationId xmlns:p14="http://schemas.microsoft.com/office/powerpoint/2010/main" val="4276209614"/>
      </p:ext>
    </p:extLst>
  </p:cSld>
  <p:clrMapOvr>
    <a:masterClrMapping/>
  </p:clrMapOvr>
</p:sld>
</file>

<file path=ppt/theme/theme1.xml><?xml version="1.0" encoding="utf-8"?>
<a:theme xmlns:a="http://schemas.openxmlformats.org/drawingml/2006/main" name="Cover and End Slide Master">
  <a:themeElements>
    <a:clrScheme name="ALLPPT-139">
      <a:dk1>
        <a:sysClr val="windowText" lastClr="000000"/>
      </a:dk1>
      <a:lt1>
        <a:sysClr val="window" lastClr="FFFFFF"/>
      </a:lt1>
      <a:dk2>
        <a:srgbClr val="1F497D"/>
      </a:dk2>
      <a:lt2>
        <a:srgbClr val="EEECE1"/>
      </a:lt2>
      <a:accent1>
        <a:srgbClr val="FF3C03"/>
      </a:accent1>
      <a:accent2>
        <a:srgbClr val="FF8853"/>
      </a:accent2>
      <a:accent3>
        <a:srgbClr val="F0D152"/>
      </a:accent3>
      <a:accent4>
        <a:srgbClr val="CADA4C"/>
      </a:accent4>
      <a:accent5>
        <a:srgbClr val="19BD9E"/>
      </a:accent5>
      <a:accent6>
        <a:srgbClr val="019ED7"/>
      </a:accent6>
      <a:hlink>
        <a:srgbClr val="FFFFFF"/>
      </a:hlink>
      <a:folHlink>
        <a:srgbClr val="800080"/>
      </a:folHlink>
    </a:clrScheme>
    <a:fontScheme name="ALLPPT PONTS">
      <a:majorFont>
        <a:latin typeface="Arial"/>
        <a:ea typeface="Malgun Gothic"/>
        <a:cs typeface=""/>
      </a:majorFont>
      <a:minorFont>
        <a:latin typeface="Arial"/>
        <a:ea typeface="맑은 고딕"/>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s Slide Master">
  <a:themeElements>
    <a:clrScheme name="ALLPPT-139">
      <a:dk1>
        <a:sysClr val="windowText" lastClr="000000"/>
      </a:dk1>
      <a:lt1>
        <a:sysClr val="window" lastClr="FFFFFF"/>
      </a:lt1>
      <a:dk2>
        <a:srgbClr val="1F497D"/>
      </a:dk2>
      <a:lt2>
        <a:srgbClr val="EEECE1"/>
      </a:lt2>
      <a:accent1>
        <a:srgbClr val="FF3F02"/>
      </a:accent1>
      <a:accent2>
        <a:srgbClr val="FF8853"/>
      </a:accent2>
      <a:accent3>
        <a:srgbClr val="F0D152"/>
      </a:accent3>
      <a:accent4>
        <a:srgbClr val="CADA4C"/>
      </a:accent4>
      <a:accent5>
        <a:srgbClr val="19BD9E"/>
      </a:accent5>
      <a:accent6>
        <a:srgbClr val="019ED7"/>
      </a:accent6>
      <a:hlink>
        <a:srgbClr val="FFFF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Section Break Slide Master">
  <a:themeElements>
    <a:clrScheme name="ALLPPT-139">
      <a:dk1>
        <a:sysClr val="windowText" lastClr="000000"/>
      </a:dk1>
      <a:lt1>
        <a:sysClr val="window" lastClr="FFFFFF"/>
      </a:lt1>
      <a:dk2>
        <a:srgbClr val="1F497D"/>
      </a:dk2>
      <a:lt2>
        <a:srgbClr val="EEECE1"/>
      </a:lt2>
      <a:accent1>
        <a:srgbClr val="FF3C03"/>
      </a:accent1>
      <a:accent2>
        <a:srgbClr val="FF8853"/>
      </a:accent2>
      <a:accent3>
        <a:srgbClr val="F0D152"/>
      </a:accent3>
      <a:accent4>
        <a:srgbClr val="CADA4C"/>
      </a:accent4>
      <a:accent5>
        <a:srgbClr val="19BD9E"/>
      </a:accent5>
      <a:accent6>
        <a:srgbClr val="019ED7"/>
      </a:accent6>
      <a:hlink>
        <a:srgbClr val="FFFF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10344</TotalTime>
  <Words>1235</Words>
  <Application>Microsoft Office PowerPoint</Application>
  <PresentationFormat>Widescreen</PresentationFormat>
  <Paragraphs>186</Paragraphs>
  <Slides>32</Slides>
  <Notes>0</Notes>
  <HiddenSlides>0</HiddenSlides>
  <MMClips>0</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32</vt:i4>
      </vt:variant>
    </vt:vector>
  </HeadingPairs>
  <TitlesOfParts>
    <vt:vector size="43" baseType="lpstr">
      <vt:lpstr>Arial Unicode MS</vt:lpstr>
      <vt:lpstr>Arial</vt:lpstr>
      <vt:lpstr>Bahnschrift SemiBold SemiConden</vt:lpstr>
      <vt:lpstr>Calibri</vt:lpstr>
      <vt:lpstr>Imprint MT Shadow</vt:lpstr>
      <vt:lpstr>Monaco</vt:lpstr>
      <vt:lpstr>Times New Roman</vt:lpstr>
      <vt:lpstr>Vijaya</vt:lpstr>
      <vt:lpstr>Cover and End Slide Master</vt:lpstr>
      <vt:lpstr>Contents Slide Master</vt:lpstr>
      <vt:lpstr>Section Break Slide Master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Allppt.com</dc:creator>
  <cp:lastModifiedBy>Jamie Mellway</cp:lastModifiedBy>
  <cp:revision>71</cp:revision>
  <dcterms:created xsi:type="dcterms:W3CDTF">2020-01-20T05:08:25Z</dcterms:created>
  <dcterms:modified xsi:type="dcterms:W3CDTF">2023-06-13T01:33:31Z</dcterms:modified>
</cp:coreProperties>
</file>